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56" r:id="rId2"/>
    <p:sldId id="257" r:id="rId3"/>
    <p:sldId id="277" r:id="rId4"/>
    <p:sldId id="278" r:id="rId5"/>
    <p:sldId id="282" r:id="rId6"/>
    <p:sldId id="258" r:id="rId7"/>
    <p:sldId id="264" r:id="rId8"/>
    <p:sldId id="268" r:id="rId9"/>
    <p:sldId id="266" r:id="rId10"/>
    <p:sldId id="267" r:id="rId11"/>
    <p:sldId id="287" r:id="rId12"/>
    <p:sldId id="284" r:id="rId13"/>
    <p:sldId id="259" r:id="rId14"/>
    <p:sldId id="260" r:id="rId15"/>
    <p:sldId id="261" r:id="rId16"/>
    <p:sldId id="262" r:id="rId17"/>
    <p:sldId id="285" r:id="rId18"/>
    <p:sldId id="263" r:id="rId19"/>
    <p:sldId id="276" r:id="rId20"/>
    <p:sldId id="279" r:id="rId21"/>
    <p:sldId id="265" r:id="rId22"/>
    <p:sldId id="269" r:id="rId23"/>
    <p:sldId id="286" r:id="rId24"/>
    <p:sldId id="270" r:id="rId25"/>
    <p:sldId id="272" r:id="rId26"/>
    <p:sldId id="273" r:id="rId27"/>
    <p:sldId id="274" r:id="rId28"/>
    <p:sldId id="275" r:id="rId29"/>
    <p:sldId id="280" r:id="rId30"/>
    <p:sldId id="28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2279760-5BD4-6943-95ED-AA1876CD44DC}">
          <p14:sldIdLst>
            <p14:sldId id="256"/>
            <p14:sldId id="257"/>
            <p14:sldId id="277"/>
            <p14:sldId id="278"/>
            <p14:sldId id="282"/>
            <p14:sldId id="258"/>
            <p14:sldId id="264"/>
            <p14:sldId id="268"/>
            <p14:sldId id="266"/>
            <p14:sldId id="267"/>
            <p14:sldId id="287"/>
            <p14:sldId id="284"/>
            <p14:sldId id="259"/>
            <p14:sldId id="260"/>
            <p14:sldId id="261"/>
            <p14:sldId id="262"/>
            <p14:sldId id="285"/>
            <p14:sldId id="263"/>
            <p14:sldId id="276"/>
            <p14:sldId id="279"/>
            <p14:sldId id="265"/>
            <p14:sldId id="269"/>
            <p14:sldId id="286"/>
            <p14:sldId id="270"/>
            <p14:sldId id="272"/>
            <p14:sldId id="273"/>
            <p14:sldId id="274"/>
            <p14:sldId id="275"/>
          </p14:sldIdLst>
        </p14:section>
        <p14:section name="Appendix" id="{5B1B6E51-3704-604B-8388-AA7A699E7894}">
          <p14:sldIdLst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0B3723-5FEB-024B-7A8F-2056DC474754}" v="3" dt="2025-03-12T02:45:53.236"/>
    <p1510:client id="{5430E887-F9C2-C0A3-A8DB-CF3BB16A02AF}" v="1" dt="2025-03-11T14:04:19.865"/>
    <p1510:client id="{92351AC9-6B45-3540-BBB3-3302F0D4D81D}" v="620" dt="2025-03-12T04:09:26.012"/>
    <p1510:client id="{BAF3032C-4B05-EEA2-58A6-D57B4BB1E5CF}" v="1255" dt="2025-03-12T00:38:31.6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7E90C2-3461-487F-B776-63EBB5353CD7}" type="doc">
      <dgm:prSet loTypeId="urn:microsoft.com/office/officeart/2005/8/layout/list1" loCatId="list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81A10496-DEFD-4DD4-BE9E-33064CC59AD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b="0" err="1">
              <a:latin typeface="+mn-lt"/>
              <a:ea typeface="Calibri"/>
              <a:cs typeface="Calibri"/>
            </a:rPr>
            <a:t>CodeQuest</a:t>
          </a:r>
          <a:r>
            <a:rPr lang="en-US" sz="1600" b="0">
              <a:latin typeface="+mn-lt"/>
              <a:ea typeface="Calibri"/>
              <a:cs typeface="Calibri"/>
            </a:rPr>
            <a:t> – Python Mastery</a:t>
          </a:r>
        </a:p>
      </dgm:t>
    </dgm:pt>
    <dgm:pt modelId="{737D3A97-84B7-476D-944E-831375D61DDD}" type="parTrans" cxnId="{80A0D895-92A1-4942-AA87-4F1226C50AE0}">
      <dgm:prSet/>
      <dgm:spPr/>
      <dgm:t>
        <a:bodyPr/>
        <a:lstStyle/>
        <a:p>
          <a:endParaRPr lang="en-US"/>
        </a:p>
      </dgm:t>
    </dgm:pt>
    <dgm:pt modelId="{FF5495B3-5C47-4E03-A919-5AA60ED742F2}" type="sibTrans" cxnId="{80A0D895-92A1-4942-AA87-4F1226C50AE0}">
      <dgm:prSet/>
      <dgm:spPr/>
      <dgm:t>
        <a:bodyPr/>
        <a:lstStyle/>
        <a:p>
          <a:endParaRPr lang="en-US"/>
        </a:p>
      </dgm:t>
    </dgm:pt>
    <dgm:pt modelId="{5909E6CF-7CFA-4EA9-AA0C-6A103207909E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b="0">
              <a:latin typeface="+mn-lt"/>
              <a:ea typeface="Calibri"/>
              <a:cs typeface="Calibri"/>
            </a:rPr>
            <a:t>Team Members</a:t>
          </a:r>
        </a:p>
      </dgm:t>
    </dgm:pt>
    <dgm:pt modelId="{7FF65C37-B4F1-4D4C-91EA-F5756D047FEF}" type="parTrans" cxnId="{AB94CF1B-27B4-47D6-984D-4C47E23A47C9}">
      <dgm:prSet/>
      <dgm:spPr/>
      <dgm:t>
        <a:bodyPr/>
        <a:lstStyle/>
        <a:p>
          <a:endParaRPr lang="en-US"/>
        </a:p>
      </dgm:t>
    </dgm:pt>
    <dgm:pt modelId="{F942E2F4-9C80-42F6-A30C-3BE7B174F502}" type="sibTrans" cxnId="{AB94CF1B-27B4-47D6-984D-4C47E23A47C9}">
      <dgm:prSet/>
      <dgm:spPr/>
      <dgm:t>
        <a:bodyPr/>
        <a:lstStyle/>
        <a:p>
          <a:endParaRPr lang="en-US"/>
        </a:p>
      </dgm:t>
    </dgm:pt>
    <dgm:pt modelId="{6F37E2AE-DF4A-45E9-ABF8-00505313611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b="0">
              <a:latin typeface="+mn-lt"/>
              <a:ea typeface="Calibri"/>
              <a:cs typeface="Calibri"/>
            </a:rPr>
            <a:t>Project Description:</a:t>
          </a:r>
        </a:p>
      </dgm:t>
    </dgm:pt>
    <dgm:pt modelId="{7FA705E5-1DAE-44E9-B427-6683394A0C90}" type="parTrans" cxnId="{780FB35A-041D-4C4D-9365-E3D9BF17911F}">
      <dgm:prSet/>
      <dgm:spPr/>
      <dgm:t>
        <a:bodyPr/>
        <a:lstStyle/>
        <a:p>
          <a:endParaRPr lang="en-US"/>
        </a:p>
      </dgm:t>
    </dgm:pt>
    <dgm:pt modelId="{F28FEF96-5636-4A45-98B1-16623AF224E1}" type="sibTrans" cxnId="{780FB35A-041D-4C4D-9365-E3D9BF17911F}">
      <dgm:prSet/>
      <dgm:spPr/>
      <dgm:t>
        <a:bodyPr/>
        <a:lstStyle/>
        <a:p>
          <a:endParaRPr lang="en-US"/>
        </a:p>
      </dgm:t>
    </dgm:pt>
    <dgm:pt modelId="{B0F6EAB6-4C69-4347-B054-9DC0E4AAAF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+mn-lt"/>
              <a:ea typeface="Calibri"/>
              <a:cs typeface="Calibri"/>
            </a:rPr>
            <a:t>A Python quiz web application designed to help users test their Python knowledge.</a:t>
          </a:r>
        </a:p>
      </dgm:t>
    </dgm:pt>
    <dgm:pt modelId="{FB85ECDF-E04F-4B9F-B2BF-94E8727E4540}" type="parTrans" cxnId="{3B7BC6CB-3298-4F65-AF8C-6A814B81FEF7}">
      <dgm:prSet/>
      <dgm:spPr/>
      <dgm:t>
        <a:bodyPr/>
        <a:lstStyle/>
        <a:p>
          <a:endParaRPr lang="en-US"/>
        </a:p>
      </dgm:t>
    </dgm:pt>
    <dgm:pt modelId="{22E2A76B-DB1D-48E0-85DC-83468113262D}" type="sibTrans" cxnId="{3B7BC6CB-3298-4F65-AF8C-6A814B81FEF7}">
      <dgm:prSet/>
      <dgm:spPr/>
      <dgm:t>
        <a:bodyPr/>
        <a:lstStyle/>
        <a:p>
          <a:endParaRPr lang="en-US"/>
        </a:p>
      </dgm:t>
    </dgm:pt>
    <dgm:pt modelId="{52272698-DFA9-4789-8517-E778B8A6A33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+mn-lt"/>
              <a:ea typeface="Calibri"/>
              <a:cs typeface="Calibri"/>
            </a:rPr>
            <a:t>Includes user authentication, a quiz interface, and score tracking. </a:t>
          </a:r>
        </a:p>
      </dgm:t>
    </dgm:pt>
    <dgm:pt modelId="{B64F508C-FFF1-48E2-9929-A1688F65187E}" type="parTrans" cxnId="{80A4FD84-9C91-4D7C-82D6-B4497C66C990}">
      <dgm:prSet/>
      <dgm:spPr/>
      <dgm:t>
        <a:bodyPr/>
        <a:lstStyle/>
        <a:p>
          <a:endParaRPr lang="en-US"/>
        </a:p>
      </dgm:t>
    </dgm:pt>
    <dgm:pt modelId="{E85F6E33-41DF-45B3-905F-533B89C64E3F}" type="sibTrans" cxnId="{80A4FD84-9C91-4D7C-82D6-B4497C66C990}">
      <dgm:prSet/>
      <dgm:spPr/>
      <dgm:t>
        <a:bodyPr/>
        <a:lstStyle/>
        <a:p>
          <a:endParaRPr lang="en-US"/>
        </a:p>
      </dgm:t>
    </dgm:pt>
    <dgm:pt modelId="{C0F8E183-9B7A-4054-823B-102FABB8DD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+mn-lt"/>
              <a:ea typeface="Calibri"/>
              <a:cs typeface="Calibri"/>
            </a:rPr>
            <a:t>Built using FLASK, SQLite, and HTML/CSS for UI</a:t>
          </a:r>
        </a:p>
      </dgm:t>
    </dgm:pt>
    <dgm:pt modelId="{718116FC-D5CB-4638-9756-B3E7F6F40053}" type="parTrans" cxnId="{5E849683-42AE-418D-A6C0-F2AD934D8179}">
      <dgm:prSet/>
      <dgm:spPr/>
      <dgm:t>
        <a:bodyPr/>
        <a:lstStyle/>
        <a:p>
          <a:endParaRPr lang="en-US"/>
        </a:p>
      </dgm:t>
    </dgm:pt>
    <dgm:pt modelId="{90BEDCDE-17AE-42B4-8DE4-F7315B18D81C}" type="sibTrans" cxnId="{5E849683-42AE-418D-A6C0-F2AD934D8179}">
      <dgm:prSet/>
      <dgm:spPr/>
      <dgm:t>
        <a:bodyPr/>
        <a:lstStyle/>
        <a:p>
          <a:endParaRPr lang="en-US"/>
        </a:p>
      </dgm:t>
    </dgm:pt>
    <dgm:pt modelId="{7698F930-D9CC-42DF-B311-650CCA5BFF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+mn-lt"/>
              <a:ea typeface="Calibri"/>
              <a:cs typeface="Calibri"/>
            </a:rPr>
            <a:t>Hla Win Tun</a:t>
          </a:r>
        </a:p>
      </dgm:t>
    </dgm:pt>
    <dgm:pt modelId="{2D0EDF58-8E74-4F1C-9970-DCA5A21F789D}" type="parTrans" cxnId="{9A71AF79-BDA2-4B8E-BC25-B8537BFE18AB}">
      <dgm:prSet/>
      <dgm:spPr/>
      <dgm:t>
        <a:bodyPr/>
        <a:lstStyle/>
        <a:p>
          <a:endParaRPr lang="en-US"/>
        </a:p>
      </dgm:t>
    </dgm:pt>
    <dgm:pt modelId="{5872310F-0443-4C13-91B0-E8950E1E93D1}" type="sibTrans" cxnId="{9A71AF79-BDA2-4B8E-BC25-B8537BFE18AB}">
      <dgm:prSet/>
      <dgm:spPr/>
      <dgm:t>
        <a:bodyPr/>
        <a:lstStyle/>
        <a:p>
          <a:endParaRPr lang="en-US"/>
        </a:p>
      </dgm:t>
    </dgm:pt>
    <dgm:pt modelId="{02D40919-B499-4C41-8299-0BE2DCDFFB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>
              <a:latin typeface="+mn-lt"/>
              <a:ea typeface="Calibri"/>
              <a:cs typeface="Calibri"/>
            </a:rPr>
            <a:t>Emmanuel </a:t>
          </a:r>
        </a:p>
      </dgm:t>
    </dgm:pt>
    <dgm:pt modelId="{0787F631-67AC-45B1-80B6-4FEA18362FE1}" type="parTrans" cxnId="{DC25763A-8EC5-4EE8-8B35-C44089950D35}">
      <dgm:prSet/>
      <dgm:spPr/>
      <dgm:t>
        <a:bodyPr/>
        <a:lstStyle/>
        <a:p>
          <a:endParaRPr lang="en-US"/>
        </a:p>
      </dgm:t>
    </dgm:pt>
    <dgm:pt modelId="{D43A88FE-34CE-406C-873E-C29627BE9056}" type="sibTrans" cxnId="{DC25763A-8EC5-4EE8-8B35-C44089950D35}">
      <dgm:prSet/>
      <dgm:spPr/>
      <dgm:t>
        <a:bodyPr/>
        <a:lstStyle/>
        <a:p>
          <a:endParaRPr lang="en-US"/>
        </a:p>
      </dgm:t>
    </dgm:pt>
    <dgm:pt modelId="{154A11CF-40D0-4876-8F1C-202687CC726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+mn-lt"/>
              <a:ea typeface="Calibri"/>
              <a:cs typeface="Calibri"/>
            </a:rPr>
            <a:t>Paniz</a:t>
          </a:r>
        </a:p>
      </dgm:t>
    </dgm:pt>
    <dgm:pt modelId="{BE035D19-E85C-4CA3-A7C0-AD9A23BB4A3E}" type="parTrans" cxnId="{BCC3D2BD-9108-4C68-B173-869FA74D24CA}">
      <dgm:prSet/>
      <dgm:spPr/>
      <dgm:t>
        <a:bodyPr/>
        <a:lstStyle/>
        <a:p>
          <a:endParaRPr lang="en-US"/>
        </a:p>
      </dgm:t>
    </dgm:pt>
    <dgm:pt modelId="{C0639853-D450-4508-A926-7F85BC417A35}" type="sibTrans" cxnId="{BCC3D2BD-9108-4C68-B173-869FA74D24CA}">
      <dgm:prSet/>
      <dgm:spPr/>
      <dgm:t>
        <a:bodyPr/>
        <a:lstStyle/>
        <a:p>
          <a:endParaRPr lang="en-US"/>
        </a:p>
      </dgm:t>
    </dgm:pt>
    <dgm:pt modelId="{6F842A26-3D09-4C47-8185-90BB5C969E6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+mn-lt"/>
              <a:ea typeface="Calibri"/>
              <a:cs typeface="Calibri"/>
            </a:rPr>
            <a:t>Rogelio</a:t>
          </a:r>
        </a:p>
      </dgm:t>
    </dgm:pt>
    <dgm:pt modelId="{2F695E65-C668-4D3E-BD91-51313D7962AA}" type="parTrans" cxnId="{424142DC-8A67-45D3-A157-D9D0439524C5}">
      <dgm:prSet/>
      <dgm:spPr/>
      <dgm:t>
        <a:bodyPr/>
        <a:lstStyle/>
        <a:p>
          <a:endParaRPr lang="en-US"/>
        </a:p>
      </dgm:t>
    </dgm:pt>
    <dgm:pt modelId="{CE6C8152-DB34-4EA0-9178-668A2C876DEE}" type="sibTrans" cxnId="{424142DC-8A67-45D3-A157-D9D0439524C5}">
      <dgm:prSet/>
      <dgm:spPr/>
      <dgm:t>
        <a:bodyPr/>
        <a:lstStyle/>
        <a:p>
          <a:endParaRPr lang="en-US"/>
        </a:p>
      </dgm:t>
    </dgm:pt>
    <dgm:pt modelId="{164E15DD-FD2E-CF4F-B6A4-142B643C491B}" type="pres">
      <dgm:prSet presAssocID="{947E90C2-3461-487F-B776-63EBB5353CD7}" presName="linear" presStyleCnt="0">
        <dgm:presLayoutVars>
          <dgm:dir/>
          <dgm:animLvl val="lvl"/>
          <dgm:resizeHandles val="exact"/>
        </dgm:presLayoutVars>
      </dgm:prSet>
      <dgm:spPr/>
    </dgm:pt>
    <dgm:pt modelId="{583C7D31-296E-0E49-95FE-3C1B9D6DAD02}" type="pres">
      <dgm:prSet presAssocID="{81A10496-DEFD-4DD4-BE9E-33064CC59AD8}" presName="parentLin" presStyleCnt="0"/>
      <dgm:spPr/>
    </dgm:pt>
    <dgm:pt modelId="{B970EF42-0C83-E64B-8D53-CB20C2705538}" type="pres">
      <dgm:prSet presAssocID="{81A10496-DEFD-4DD4-BE9E-33064CC59AD8}" presName="parentLeftMargin" presStyleLbl="node1" presStyleIdx="0" presStyleCnt="3"/>
      <dgm:spPr/>
    </dgm:pt>
    <dgm:pt modelId="{BA039C37-8D78-1041-BC33-2F357284D46D}" type="pres">
      <dgm:prSet presAssocID="{81A10496-DEFD-4DD4-BE9E-33064CC59AD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8C14393-A124-9648-87B1-8B439F3DD671}" type="pres">
      <dgm:prSet presAssocID="{81A10496-DEFD-4DD4-BE9E-33064CC59AD8}" presName="negativeSpace" presStyleCnt="0"/>
      <dgm:spPr/>
    </dgm:pt>
    <dgm:pt modelId="{0783DB14-F24A-264D-8468-16D836D0AE0F}" type="pres">
      <dgm:prSet presAssocID="{81A10496-DEFD-4DD4-BE9E-33064CC59AD8}" presName="childText" presStyleLbl="conFgAcc1" presStyleIdx="0" presStyleCnt="3">
        <dgm:presLayoutVars>
          <dgm:bulletEnabled val="1"/>
        </dgm:presLayoutVars>
      </dgm:prSet>
      <dgm:spPr/>
    </dgm:pt>
    <dgm:pt modelId="{9678CF7B-374E-1447-9A12-1A13916B95DB}" type="pres">
      <dgm:prSet presAssocID="{FF5495B3-5C47-4E03-A919-5AA60ED742F2}" presName="spaceBetweenRectangles" presStyleCnt="0"/>
      <dgm:spPr/>
    </dgm:pt>
    <dgm:pt modelId="{6A285D71-E923-A840-8BE3-135765B80A52}" type="pres">
      <dgm:prSet presAssocID="{5909E6CF-7CFA-4EA9-AA0C-6A103207909E}" presName="parentLin" presStyleCnt="0"/>
      <dgm:spPr/>
    </dgm:pt>
    <dgm:pt modelId="{CBCC1A64-5652-9E41-BC93-2BA5CBF8929C}" type="pres">
      <dgm:prSet presAssocID="{5909E6CF-7CFA-4EA9-AA0C-6A103207909E}" presName="parentLeftMargin" presStyleLbl="node1" presStyleIdx="0" presStyleCnt="3"/>
      <dgm:spPr/>
    </dgm:pt>
    <dgm:pt modelId="{23703018-7CF9-F249-B662-9C3644D73A5A}" type="pres">
      <dgm:prSet presAssocID="{5909E6CF-7CFA-4EA9-AA0C-6A103207909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2DF77FA-284D-554D-9712-466109852323}" type="pres">
      <dgm:prSet presAssocID="{5909E6CF-7CFA-4EA9-AA0C-6A103207909E}" presName="negativeSpace" presStyleCnt="0"/>
      <dgm:spPr/>
    </dgm:pt>
    <dgm:pt modelId="{42F5532D-8935-7B4C-9DBB-247610A6008D}" type="pres">
      <dgm:prSet presAssocID="{5909E6CF-7CFA-4EA9-AA0C-6A103207909E}" presName="childText" presStyleLbl="conFgAcc1" presStyleIdx="1" presStyleCnt="3">
        <dgm:presLayoutVars>
          <dgm:bulletEnabled val="1"/>
        </dgm:presLayoutVars>
      </dgm:prSet>
      <dgm:spPr/>
    </dgm:pt>
    <dgm:pt modelId="{E89936E8-144E-E04F-AAA5-A355C1242BA5}" type="pres">
      <dgm:prSet presAssocID="{F942E2F4-9C80-42F6-A30C-3BE7B174F502}" presName="spaceBetweenRectangles" presStyleCnt="0"/>
      <dgm:spPr/>
    </dgm:pt>
    <dgm:pt modelId="{E4D27970-1937-B146-8AB4-E744E7E3446F}" type="pres">
      <dgm:prSet presAssocID="{6F37E2AE-DF4A-45E9-ABF8-005053136115}" presName="parentLin" presStyleCnt="0"/>
      <dgm:spPr/>
    </dgm:pt>
    <dgm:pt modelId="{E7D4C30A-0EC3-8D4A-95A3-0373A96FE4DC}" type="pres">
      <dgm:prSet presAssocID="{6F37E2AE-DF4A-45E9-ABF8-005053136115}" presName="parentLeftMargin" presStyleLbl="node1" presStyleIdx="1" presStyleCnt="3"/>
      <dgm:spPr/>
    </dgm:pt>
    <dgm:pt modelId="{D466339B-449E-4C47-90B9-0B7427AE246D}" type="pres">
      <dgm:prSet presAssocID="{6F37E2AE-DF4A-45E9-ABF8-00505313611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CCD6F82-8889-294B-AE6B-D8F1F7A34670}" type="pres">
      <dgm:prSet presAssocID="{6F37E2AE-DF4A-45E9-ABF8-005053136115}" presName="negativeSpace" presStyleCnt="0"/>
      <dgm:spPr/>
    </dgm:pt>
    <dgm:pt modelId="{ED5702BC-F54B-1D4F-A721-018597468B87}" type="pres">
      <dgm:prSet presAssocID="{6F37E2AE-DF4A-45E9-ABF8-00505313611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7298107-3F2B-884B-A983-09A413D4369D}" type="presOf" srcId="{6F37E2AE-DF4A-45E9-ABF8-005053136115}" destId="{E7D4C30A-0EC3-8D4A-95A3-0373A96FE4DC}" srcOrd="0" destOrd="0" presId="urn:microsoft.com/office/officeart/2005/8/layout/list1"/>
    <dgm:cxn modelId="{AB94CF1B-27B4-47D6-984D-4C47E23A47C9}" srcId="{947E90C2-3461-487F-B776-63EBB5353CD7}" destId="{5909E6CF-7CFA-4EA9-AA0C-6A103207909E}" srcOrd="1" destOrd="0" parTransId="{7FF65C37-B4F1-4D4C-91EA-F5756D047FEF}" sibTransId="{F942E2F4-9C80-42F6-A30C-3BE7B174F502}"/>
    <dgm:cxn modelId="{DC25763A-8EC5-4EE8-8B35-C44089950D35}" srcId="{5909E6CF-7CFA-4EA9-AA0C-6A103207909E}" destId="{02D40919-B499-4C41-8299-0BE2DCDFFBEF}" srcOrd="0" destOrd="0" parTransId="{0787F631-67AC-45B1-80B6-4FEA18362FE1}" sibTransId="{D43A88FE-34CE-406C-873E-C29627BE9056}"/>
    <dgm:cxn modelId="{DF1C2D5B-4E10-7147-AE27-4F169737BE0E}" type="presOf" srcId="{7698F930-D9CC-42DF-B311-650CCA5BFFD5}" destId="{42F5532D-8935-7B4C-9DBB-247610A6008D}" srcOrd="0" destOrd="1" presId="urn:microsoft.com/office/officeart/2005/8/layout/list1"/>
    <dgm:cxn modelId="{14919A6F-537A-7B49-A850-ECA17E80580A}" type="presOf" srcId="{81A10496-DEFD-4DD4-BE9E-33064CC59AD8}" destId="{BA039C37-8D78-1041-BC33-2F357284D46D}" srcOrd="1" destOrd="0" presId="urn:microsoft.com/office/officeart/2005/8/layout/list1"/>
    <dgm:cxn modelId="{9A71AF79-BDA2-4B8E-BC25-B8537BFE18AB}" srcId="{5909E6CF-7CFA-4EA9-AA0C-6A103207909E}" destId="{7698F930-D9CC-42DF-B311-650CCA5BFFD5}" srcOrd="1" destOrd="0" parTransId="{2D0EDF58-8E74-4F1C-9970-DCA5A21F789D}" sibTransId="{5872310F-0443-4C13-91B0-E8950E1E93D1}"/>
    <dgm:cxn modelId="{780FB35A-041D-4C4D-9365-E3D9BF17911F}" srcId="{947E90C2-3461-487F-B776-63EBB5353CD7}" destId="{6F37E2AE-DF4A-45E9-ABF8-005053136115}" srcOrd="2" destOrd="0" parTransId="{7FA705E5-1DAE-44E9-B427-6683394A0C90}" sibTransId="{F28FEF96-5636-4A45-98B1-16623AF224E1}"/>
    <dgm:cxn modelId="{5E849683-42AE-418D-A6C0-F2AD934D8179}" srcId="{6F37E2AE-DF4A-45E9-ABF8-005053136115}" destId="{C0F8E183-9B7A-4054-823B-102FABB8DD43}" srcOrd="2" destOrd="0" parTransId="{718116FC-D5CB-4638-9756-B3E7F6F40053}" sibTransId="{90BEDCDE-17AE-42B4-8DE4-F7315B18D81C}"/>
    <dgm:cxn modelId="{80A4FD84-9C91-4D7C-82D6-B4497C66C990}" srcId="{6F37E2AE-DF4A-45E9-ABF8-005053136115}" destId="{52272698-DFA9-4789-8517-E778B8A6A331}" srcOrd="1" destOrd="0" parTransId="{B64F508C-FFF1-48E2-9929-A1688F65187E}" sibTransId="{E85F6E33-41DF-45B3-905F-533B89C64E3F}"/>
    <dgm:cxn modelId="{527C4C95-8FEB-434E-890F-60C697444510}" type="presOf" srcId="{81A10496-DEFD-4DD4-BE9E-33064CC59AD8}" destId="{B970EF42-0C83-E64B-8D53-CB20C2705538}" srcOrd="0" destOrd="0" presId="urn:microsoft.com/office/officeart/2005/8/layout/list1"/>
    <dgm:cxn modelId="{80A0D895-92A1-4942-AA87-4F1226C50AE0}" srcId="{947E90C2-3461-487F-B776-63EBB5353CD7}" destId="{81A10496-DEFD-4DD4-BE9E-33064CC59AD8}" srcOrd="0" destOrd="0" parTransId="{737D3A97-84B7-476D-944E-831375D61DDD}" sibTransId="{FF5495B3-5C47-4E03-A919-5AA60ED742F2}"/>
    <dgm:cxn modelId="{57B2A0AC-140B-D949-8495-37BFB907BF76}" type="presOf" srcId="{02D40919-B499-4C41-8299-0BE2DCDFFBEF}" destId="{42F5532D-8935-7B4C-9DBB-247610A6008D}" srcOrd="0" destOrd="0" presId="urn:microsoft.com/office/officeart/2005/8/layout/list1"/>
    <dgm:cxn modelId="{BCC3D2BD-9108-4C68-B173-869FA74D24CA}" srcId="{5909E6CF-7CFA-4EA9-AA0C-6A103207909E}" destId="{154A11CF-40D0-4876-8F1C-202687CC7266}" srcOrd="2" destOrd="0" parTransId="{BE035D19-E85C-4CA3-A7C0-AD9A23BB4A3E}" sibTransId="{C0639853-D450-4508-A926-7F85BC417A35}"/>
    <dgm:cxn modelId="{FDDFA2BF-0D27-3445-B6A9-8387389E7493}" type="presOf" srcId="{5909E6CF-7CFA-4EA9-AA0C-6A103207909E}" destId="{23703018-7CF9-F249-B662-9C3644D73A5A}" srcOrd="1" destOrd="0" presId="urn:microsoft.com/office/officeart/2005/8/layout/list1"/>
    <dgm:cxn modelId="{122E3AC2-9964-744B-827B-89614403BA25}" type="presOf" srcId="{6F842A26-3D09-4C47-8185-90BB5C969E6F}" destId="{42F5532D-8935-7B4C-9DBB-247610A6008D}" srcOrd="0" destOrd="3" presId="urn:microsoft.com/office/officeart/2005/8/layout/list1"/>
    <dgm:cxn modelId="{A83984C2-D9D9-C54B-B590-F7995F3C52E4}" type="presOf" srcId="{C0F8E183-9B7A-4054-823B-102FABB8DD43}" destId="{ED5702BC-F54B-1D4F-A721-018597468B87}" srcOrd="0" destOrd="2" presId="urn:microsoft.com/office/officeart/2005/8/layout/list1"/>
    <dgm:cxn modelId="{3B7BC6CB-3298-4F65-AF8C-6A814B81FEF7}" srcId="{6F37E2AE-DF4A-45E9-ABF8-005053136115}" destId="{B0F6EAB6-4C69-4347-B054-9DC0E4AAAF7B}" srcOrd="0" destOrd="0" parTransId="{FB85ECDF-E04F-4B9F-B2BF-94E8727E4540}" sibTransId="{22E2A76B-DB1D-48E0-85DC-83468113262D}"/>
    <dgm:cxn modelId="{B30CC2D5-7501-6949-80CA-64AFC6FB1971}" type="presOf" srcId="{6F37E2AE-DF4A-45E9-ABF8-005053136115}" destId="{D466339B-449E-4C47-90B9-0B7427AE246D}" srcOrd="1" destOrd="0" presId="urn:microsoft.com/office/officeart/2005/8/layout/list1"/>
    <dgm:cxn modelId="{424142DC-8A67-45D3-A157-D9D0439524C5}" srcId="{5909E6CF-7CFA-4EA9-AA0C-6A103207909E}" destId="{6F842A26-3D09-4C47-8185-90BB5C969E6F}" srcOrd="3" destOrd="0" parTransId="{2F695E65-C668-4D3E-BD91-51313D7962AA}" sibTransId="{CE6C8152-DB34-4EA0-9178-668A2C876DEE}"/>
    <dgm:cxn modelId="{D36C55DE-7B8C-DA4E-9E8B-4F8C198C5182}" type="presOf" srcId="{154A11CF-40D0-4876-8F1C-202687CC7266}" destId="{42F5532D-8935-7B4C-9DBB-247610A6008D}" srcOrd="0" destOrd="2" presId="urn:microsoft.com/office/officeart/2005/8/layout/list1"/>
    <dgm:cxn modelId="{693087DF-C014-E445-A376-208C7C5B5258}" type="presOf" srcId="{52272698-DFA9-4789-8517-E778B8A6A331}" destId="{ED5702BC-F54B-1D4F-A721-018597468B87}" srcOrd="0" destOrd="1" presId="urn:microsoft.com/office/officeart/2005/8/layout/list1"/>
    <dgm:cxn modelId="{065FB2DF-ADC4-F24A-AE66-432C65260A1B}" type="presOf" srcId="{947E90C2-3461-487F-B776-63EBB5353CD7}" destId="{164E15DD-FD2E-CF4F-B6A4-142B643C491B}" srcOrd="0" destOrd="0" presId="urn:microsoft.com/office/officeart/2005/8/layout/list1"/>
    <dgm:cxn modelId="{FF750DE1-08A8-E147-90D2-90C5A123FA73}" type="presOf" srcId="{B0F6EAB6-4C69-4347-B054-9DC0E4AAAF7B}" destId="{ED5702BC-F54B-1D4F-A721-018597468B87}" srcOrd="0" destOrd="0" presId="urn:microsoft.com/office/officeart/2005/8/layout/list1"/>
    <dgm:cxn modelId="{E32493EE-8E75-2548-A1D4-6A08F9028A20}" type="presOf" srcId="{5909E6CF-7CFA-4EA9-AA0C-6A103207909E}" destId="{CBCC1A64-5652-9E41-BC93-2BA5CBF8929C}" srcOrd="0" destOrd="0" presId="urn:microsoft.com/office/officeart/2005/8/layout/list1"/>
    <dgm:cxn modelId="{5CE8E113-E8F5-734D-AB18-D428C30058E7}" type="presParOf" srcId="{164E15DD-FD2E-CF4F-B6A4-142B643C491B}" destId="{583C7D31-296E-0E49-95FE-3C1B9D6DAD02}" srcOrd="0" destOrd="0" presId="urn:microsoft.com/office/officeart/2005/8/layout/list1"/>
    <dgm:cxn modelId="{50953B68-1EDD-3849-A907-9496466C2353}" type="presParOf" srcId="{583C7D31-296E-0E49-95FE-3C1B9D6DAD02}" destId="{B970EF42-0C83-E64B-8D53-CB20C2705538}" srcOrd="0" destOrd="0" presId="urn:microsoft.com/office/officeart/2005/8/layout/list1"/>
    <dgm:cxn modelId="{F6C78A82-6802-4240-803E-3E8D64723DE1}" type="presParOf" srcId="{583C7D31-296E-0E49-95FE-3C1B9D6DAD02}" destId="{BA039C37-8D78-1041-BC33-2F357284D46D}" srcOrd="1" destOrd="0" presId="urn:microsoft.com/office/officeart/2005/8/layout/list1"/>
    <dgm:cxn modelId="{D5B142FA-77BD-8A49-B2E9-5F354998C246}" type="presParOf" srcId="{164E15DD-FD2E-CF4F-B6A4-142B643C491B}" destId="{B8C14393-A124-9648-87B1-8B439F3DD671}" srcOrd="1" destOrd="0" presId="urn:microsoft.com/office/officeart/2005/8/layout/list1"/>
    <dgm:cxn modelId="{4209C741-AAC4-544F-8965-D6B8BF37222F}" type="presParOf" srcId="{164E15DD-FD2E-CF4F-B6A4-142B643C491B}" destId="{0783DB14-F24A-264D-8468-16D836D0AE0F}" srcOrd="2" destOrd="0" presId="urn:microsoft.com/office/officeart/2005/8/layout/list1"/>
    <dgm:cxn modelId="{0746EEB8-EA00-A94D-A6CA-87960E339AE8}" type="presParOf" srcId="{164E15DD-FD2E-CF4F-B6A4-142B643C491B}" destId="{9678CF7B-374E-1447-9A12-1A13916B95DB}" srcOrd="3" destOrd="0" presId="urn:microsoft.com/office/officeart/2005/8/layout/list1"/>
    <dgm:cxn modelId="{E34A35A9-2AA7-2E4C-8F26-00E2E1850A43}" type="presParOf" srcId="{164E15DD-FD2E-CF4F-B6A4-142B643C491B}" destId="{6A285D71-E923-A840-8BE3-135765B80A52}" srcOrd="4" destOrd="0" presId="urn:microsoft.com/office/officeart/2005/8/layout/list1"/>
    <dgm:cxn modelId="{B1D9B707-4117-6643-B3E3-88C14079DBAB}" type="presParOf" srcId="{6A285D71-E923-A840-8BE3-135765B80A52}" destId="{CBCC1A64-5652-9E41-BC93-2BA5CBF8929C}" srcOrd="0" destOrd="0" presId="urn:microsoft.com/office/officeart/2005/8/layout/list1"/>
    <dgm:cxn modelId="{3624302A-653B-2546-9266-09D93672836B}" type="presParOf" srcId="{6A285D71-E923-A840-8BE3-135765B80A52}" destId="{23703018-7CF9-F249-B662-9C3644D73A5A}" srcOrd="1" destOrd="0" presId="urn:microsoft.com/office/officeart/2005/8/layout/list1"/>
    <dgm:cxn modelId="{BF53F1C0-140C-C244-8FE3-AD65FB647831}" type="presParOf" srcId="{164E15DD-FD2E-CF4F-B6A4-142B643C491B}" destId="{22DF77FA-284D-554D-9712-466109852323}" srcOrd="5" destOrd="0" presId="urn:microsoft.com/office/officeart/2005/8/layout/list1"/>
    <dgm:cxn modelId="{2EBFED3E-679F-6D49-8657-9169A4FB03F9}" type="presParOf" srcId="{164E15DD-FD2E-CF4F-B6A4-142B643C491B}" destId="{42F5532D-8935-7B4C-9DBB-247610A6008D}" srcOrd="6" destOrd="0" presId="urn:microsoft.com/office/officeart/2005/8/layout/list1"/>
    <dgm:cxn modelId="{2508CF9A-8B80-094C-A9CA-6C3B2F01B2D7}" type="presParOf" srcId="{164E15DD-FD2E-CF4F-B6A4-142B643C491B}" destId="{E89936E8-144E-E04F-AAA5-A355C1242BA5}" srcOrd="7" destOrd="0" presId="urn:microsoft.com/office/officeart/2005/8/layout/list1"/>
    <dgm:cxn modelId="{5A9BFB3D-FAF0-A046-934C-618879DA6B6C}" type="presParOf" srcId="{164E15DD-FD2E-CF4F-B6A4-142B643C491B}" destId="{E4D27970-1937-B146-8AB4-E744E7E3446F}" srcOrd="8" destOrd="0" presId="urn:microsoft.com/office/officeart/2005/8/layout/list1"/>
    <dgm:cxn modelId="{6562C4E8-1277-4F46-AE8D-5C3F4CFE888A}" type="presParOf" srcId="{E4D27970-1937-B146-8AB4-E744E7E3446F}" destId="{E7D4C30A-0EC3-8D4A-95A3-0373A96FE4DC}" srcOrd="0" destOrd="0" presId="urn:microsoft.com/office/officeart/2005/8/layout/list1"/>
    <dgm:cxn modelId="{9BBEB64B-2BE5-3549-91D3-0F320F4A2B9F}" type="presParOf" srcId="{E4D27970-1937-B146-8AB4-E744E7E3446F}" destId="{D466339B-449E-4C47-90B9-0B7427AE246D}" srcOrd="1" destOrd="0" presId="urn:microsoft.com/office/officeart/2005/8/layout/list1"/>
    <dgm:cxn modelId="{D3DA7B7A-DEDF-1148-8B5F-1BF1919DE6C9}" type="presParOf" srcId="{164E15DD-FD2E-CF4F-B6A4-142B643C491B}" destId="{4CCD6F82-8889-294B-AE6B-D8F1F7A34670}" srcOrd="9" destOrd="0" presId="urn:microsoft.com/office/officeart/2005/8/layout/list1"/>
    <dgm:cxn modelId="{5AAA0136-4C7B-4C40-B261-A06FA8E50A86}" type="presParOf" srcId="{164E15DD-FD2E-CF4F-B6A4-142B643C491B}" destId="{ED5702BC-F54B-1D4F-A721-018597468B8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C9F9BA-EFCF-4A7C-A6F0-141067499984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F06315A1-F4BB-4783-A3C9-C4ABCDC6D989}">
      <dgm:prSet phldrT="[Text]" phldr="0"/>
      <dgm:spPr/>
      <dgm:t>
        <a:bodyPr/>
        <a:lstStyle/>
        <a:p>
          <a:r>
            <a:rPr lang="en-US" b="1">
              <a:latin typeface="Grandview Display"/>
            </a:rPr>
            <a:t>User</a:t>
          </a:r>
          <a:endParaRPr lang="en-US" b="1"/>
        </a:p>
      </dgm:t>
    </dgm:pt>
    <dgm:pt modelId="{53C295ED-D541-4610-92ED-E789CC669D88}" type="parTrans" cxnId="{CF13158A-65AB-4BFC-B6E4-214A000F4F8A}">
      <dgm:prSet/>
      <dgm:spPr/>
      <dgm:t>
        <a:bodyPr/>
        <a:lstStyle/>
        <a:p>
          <a:endParaRPr lang="en-US"/>
        </a:p>
      </dgm:t>
    </dgm:pt>
    <dgm:pt modelId="{84D968B5-546D-4112-A311-15CBFCCA55FC}" type="sibTrans" cxnId="{CF13158A-65AB-4BFC-B6E4-214A000F4F8A}">
      <dgm:prSet/>
      <dgm:spPr/>
      <dgm:t>
        <a:bodyPr/>
        <a:lstStyle/>
        <a:p>
          <a:endParaRPr lang="en-US"/>
        </a:p>
      </dgm:t>
    </dgm:pt>
    <dgm:pt modelId="{84DBACF3-0FE5-49C7-BE33-19FF1750C633}">
      <dgm:prSet phldrT="[Text]" phldr="0"/>
      <dgm:spPr/>
      <dgm:t>
        <a:bodyPr/>
        <a:lstStyle/>
        <a:p>
          <a:pPr rtl="0"/>
          <a:r>
            <a:rPr lang="en-US" b="1">
              <a:latin typeface="Grandview Display"/>
            </a:rPr>
            <a:t>Flask App (Process User Request)</a:t>
          </a:r>
          <a:endParaRPr lang="en-US" b="1"/>
        </a:p>
      </dgm:t>
    </dgm:pt>
    <dgm:pt modelId="{FE3D515C-BFB1-4642-9DAC-0CDC079C48D8}" type="parTrans" cxnId="{2B97655C-4DB2-4CA4-9145-108D58BD0D81}">
      <dgm:prSet/>
      <dgm:spPr/>
      <dgm:t>
        <a:bodyPr/>
        <a:lstStyle/>
        <a:p>
          <a:endParaRPr lang="en-US"/>
        </a:p>
      </dgm:t>
    </dgm:pt>
    <dgm:pt modelId="{0757A8A0-5F77-46A5-AABC-1FCF8305BC5F}" type="sibTrans" cxnId="{2B97655C-4DB2-4CA4-9145-108D58BD0D81}">
      <dgm:prSet/>
      <dgm:spPr/>
      <dgm:t>
        <a:bodyPr/>
        <a:lstStyle/>
        <a:p>
          <a:endParaRPr lang="en-US"/>
        </a:p>
      </dgm:t>
    </dgm:pt>
    <dgm:pt modelId="{1887419D-9E9D-4869-8143-2DAF19EF43AA}">
      <dgm:prSet phldrT="[Text]" phldr="0"/>
      <dgm:spPr/>
      <dgm:t>
        <a:bodyPr/>
        <a:lstStyle/>
        <a:p>
          <a:pPr rtl="0"/>
          <a:r>
            <a:rPr lang="en-US" b="1">
              <a:latin typeface="Grandview Display"/>
            </a:rPr>
            <a:t>Database (Stores User Data &amp; Scores)</a:t>
          </a:r>
          <a:endParaRPr lang="en-US" b="1"/>
        </a:p>
      </dgm:t>
    </dgm:pt>
    <dgm:pt modelId="{0A1DE3AD-6A5C-4D59-B926-1DF78581AFB2}" type="parTrans" cxnId="{DD5610F3-5128-41FA-8A1C-8E40936BB5EB}">
      <dgm:prSet/>
      <dgm:spPr/>
      <dgm:t>
        <a:bodyPr/>
        <a:lstStyle/>
        <a:p>
          <a:endParaRPr lang="en-US"/>
        </a:p>
      </dgm:t>
    </dgm:pt>
    <dgm:pt modelId="{AB7CC9FC-C8C7-4D26-8F7F-4EBF4E374C4D}" type="sibTrans" cxnId="{DD5610F3-5128-41FA-8A1C-8E40936BB5EB}">
      <dgm:prSet/>
      <dgm:spPr/>
      <dgm:t>
        <a:bodyPr/>
        <a:lstStyle/>
        <a:p>
          <a:endParaRPr lang="en-US"/>
        </a:p>
      </dgm:t>
    </dgm:pt>
    <dgm:pt modelId="{A1B2D9C5-41BB-4D0C-B258-9CCAFE9BFEF1}">
      <dgm:prSet phldr="0"/>
      <dgm:spPr/>
      <dgm:t>
        <a:bodyPr/>
        <a:lstStyle/>
        <a:p>
          <a:pPr rtl="0"/>
          <a:r>
            <a:rPr lang="en-US" b="1">
              <a:latin typeface="Grandview Display"/>
            </a:rPr>
            <a:t>Flask App (Retrieves Data from Database &amp; Returns Response)</a:t>
          </a:r>
        </a:p>
      </dgm:t>
    </dgm:pt>
    <dgm:pt modelId="{2285BF42-C187-4042-B233-BDBDB08C9EEA}" type="parTrans" cxnId="{E4D1BB76-29D4-4759-8C9A-93F42D64C29A}">
      <dgm:prSet/>
      <dgm:spPr/>
      <dgm:t>
        <a:bodyPr/>
        <a:lstStyle/>
        <a:p>
          <a:endParaRPr lang="en-US"/>
        </a:p>
      </dgm:t>
    </dgm:pt>
    <dgm:pt modelId="{CBD9BF5D-FB3C-4076-9B3D-EC10DF30E61A}" type="sibTrans" cxnId="{E4D1BB76-29D4-4759-8C9A-93F42D64C29A}">
      <dgm:prSet/>
      <dgm:spPr/>
      <dgm:t>
        <a:bodyPr/>
        <a:lstStyle/>
        <a:p>
          <a:endParaRPr lang="en-US"/>
        </a:p>
      </dgm:t>
    </dgm:pt>
    <dgm:pt modelId="{E887933F-7550-49E5-AE37-A2BA766282FE}">
      <dgm:prSet phldr="0"/>
      <dgm:spPr/>
      <dgm:t>
        <a:bodyPr/>
        <a:lstStyle/>
        <a:p>
          <a:pPr rtl="0"/>
          <a:r>
            <a:rPr lang="en-US" b="1">
              <a:latin typeface="Grandview Display"/>
            </a:rPr>
            <a:t>Response (Sends Quiz Score &amp; Feedback)</a:t>
          </a:r>
        </a:p>
      </dgm:t>
    </dgm:pt>
    <dgm:pt modelId="{F746BE73-1C73-44D9-94E5-B796624AE3A3}" type="parTrans" cxnId="{CD5F1987-C1C5-4C6D-A094-31421267A77C}">
      <dgm:prSet/>
      <dgm:spPr/>
      <dgm:t>
        <a:bodyPr/>
        <a:lstStyle/>
        <a:p>
          <a:endParaRPr lang="en-US"/>
        </a:p>
      </dgm:t>
    </dgm:pt>
    <dgm:pt modelId="{C3405029-B19E-40BA-AAA5-5F0B7A0B8CCC}" type="sibTrans" cxnId="{CD5F1987-C1C5-4C6D-A094-31421267A77C}">
      <dgm:prSet/>
      <dgm:spPr/>
      <dgm:t>
        <a:bodyPr/>
        <a:lstStyle/>
        <a:p>
          <a:endParaRPr lang="en-US"/>
        </a:p>
      </dgm:t>
    </dgm:pt>
    <dgm:pt modelId="{AE88C892-2076-4CFE-B365-FEC7764BA01D}" type="pres">
      <dgm:prSet presAssocID="{4DC9F9BA-EFCF-4A7C-A6F0-141067499984}" presName="Name0" presStyleCnt="0">
        <dgm:presLayoutVars>
          <dgm:dir/>
          <dgm:resizeHandles val="exact"/>
        </dgm:presLayoutVars>
      </dgm:prSet>
      <dgm:spPr/>
    </dgm:pt>
    <dgm:pt modelId="{340C12DC-ED8B-4C33-A42E-7146386330F5}" type="pres">
      <dgm:prSet presAssocID="{F06315A1-F4BB-4783-A3C9-C4ABCDC6D989}" presName="node" presStyleLbl="node1" presStyleIdx="0" presStyleCnt="5">
        <dgm:presLayoutVars>
          <dgm:bulletEnabled val="1"/>
        </dgm:presLayoutVars>
      </dgm:prSet>
      <dgm:spPr/>
    </dgm:pt>
    <dgm:pt modelId="{742F412D-6892-40D5-9B59-B35106C69112}" type="pres">
      <dgm:prSet presAssocID="{84D968B5-546D-4112-A311-15CBFCCA55FC}" presName="sibTrans" presStyleLbl="sibTrans2D1" presStyleIdx="0" presStyleCnt="4"/>
      <dgm:spPr/>
    </dgm:pt>
    <dgm:pt modelId="{D37D1806-746E-419C-8BAD-128AFAE4DA77}" type="pres">
      <dgm:prSet presAssocID="{84D968B5-546D-4112-A311-15CBFCCA55FC}" presName="connectorText" presStyleLbl="sibTrans2D1" presStyleIdx="0" presStyleCnt="4"/>
      <dgm:spPr/>
    </dgm:pt>
    <dgm:pt modelId="{CC433DBF-18C3-408D-94A3-5F9125FF2C88}" type="pres">
      <dgm:prSet presAssocID="{84DBACF3-0FE5-49C7-BE33-19FF1750C633}" presName="node" presStyleLbl="node1" presStyleIdx="1" presStyleCnt="5">
        <dgm:presLayoutVars>
          <dgm:bulletEnabled val="1"/>
        </dgm:presLayoutVars>
      </dgm:prSet>
      <dgm:spPr/>
    </dgm:pt>
    <dgm:pt modelId="{E76CBFF3-A37A-439C-A17D-72B6200B99E1}" type="pres">
      <dgm:prSet presAssocID="{0757A8A0-5F77-46A5-AABC-1FCF8305BC5F}" presName="sibTrans" presStyleLbl="sibTrans2D1" presStyleIdx="1" presStyleCnt="4"/>
      <dgm:spPr/>
    </dgm:pt>
    <dgm:pt modelId="{9FC59697-B46F-4F65-90A6-23A156A45793}" type="pres">
      <dgm:prSet presAssocID="{0757A8A0-5F77-46A5-AABC-1FCF8305BC5F}" presName="connectorText" presStyleLbl="sibTrans2D1" presStyleIdx="1" presStyleCnt="4"/>
      <dgm:spPr/>
    </dgm:pt>
    <dgm:pt modelId="{15180790-AD3C-435B-ACFB-7C210131FC4C}" type="pres">
      <dgm:prSet presAssocID="{1887419D-9E9D-4869-8143-2DAF19EF43AA}" presName="node" presStyleLbl="node1" presStyleIdx="2" presStyleCnt="5">
        <dgm:presLayoutVars>
          <dgm:bulletEnabled val="1"/>
        </dgm:presLayoutVars>
      </dgm:prSet>
      <dgm:spPr/>
    </dgm:pt>
    <dgm:pt modelId="{4BCF50AE-3FA8-4CCA-8476-337F5E88E467}" type="pres">
      <dgm:prSet presAssocID="{AB7CC9FC-C8C7-4D26-8F7F-4EBF4E374C4D}" presName="sibTrans" presStyleLbl="sibTrans2D1" presStyleIdx="2" presStyleCnt="4"/>
      <dgm:spPr/>
    </dgm:pt>
    <dgm:pt modelId="{4F7E7F03-F8A6-4603-8B32-BC4B7FBD8193}" type="pres">
      <dgm:prSet presAssocID="{AB7CC9FC-C8C7-4D26-8F7F-4EBF4E374C4D}" presName="connectorText" presStyleLbl="sibTrans2D1" presStyleIdx="2" presStyleCnt="4"/>
      <dgm:spPr/>
    </dgm:pt>
    <dgm:pt modelId="{4F981407-C381-47ED-882D-93184F2BD19D}" type="pres">
      <dgm:prSet presAssocID="{A1B2D9C5-41BB-4D0C-B258-9CCAFE9BFEF1}" presName="node" presStyleLbl="node1" presStyleIdx="3" presStyleCnt="5">
        <dgm:presLayoutVars>
          <dgm:bulletEnabled val="1"/>
        </dgm:presLayoutVars>
      </dgm:prSet>
      <dgm:spPr/>
    </dgm:pt>
    <dgm:pt modelId="{A12169FF-2C0A-4135-BFC7-76E9494728D0}" type="pres">
      <dgm:prSet presAssocID="{CBD9BF5D-FB3C-4076-9B3D-EC10DF30E61A}" presName="sibTrans" presStyleLbl="sibTrans2D1" presStyleIdx="3" presStyleCnt="4"/>
      <dgm:spPr/>
    </dgm:pt>
    <dgm:pt modelId="{D25D08A8-F90B-47A9-910E-FD00E20A38CC}" type="pres">
      <dgm:prSet presAssocID="{CBD9BF5D-FB3C-4076-9B3D-EC10DF30E61A}" presName="connectorText" presStyleLbl="sibTrans2D1" presStyleIdx="3" presStyleCnt="4"/>
      <dgm:spPr/>
    </dgm:pt>
    <dgm:pt modelId="{62DFECE5-91F6-4DB0-91A0-8EBD4A727D4A}" type="pres">
      <dgm:prSet presAssocID="{E887933F-7550-49E5-AE37-A2BA766282FE}" presName="node" presStyleLbl="node1" presStyleIdx="4" presStyleCnt="5">
        <dgm:presLayoutVars>
          <dgm:bulletEnabled val="1"/>
        </dgm:presLayoutVars>
      </dgm:prSet>
      <dgm:spPr/>
    </dgm:pt>
  </dgm:ptLst>
  <dgm:cxnLst>
    <dgm:cxn modelId="{9EE3740C-EF58-42FF-8971-D4156FC1405F}" type="presOf" srcId="{F06315A1-F4BB-4783-A3C9-C4ABCDC6D989}" destId="{340C12DC-ED8B-4C33-A42E-7146386330F5}" srcOrd="0" destOrd="0" presId="urn:microsoft.com/office/officeart/2005/8/layout/process1"/>
    <dgm:cxn modelId="{0DC1C80C-6E4D-4087-9F0E-0CA270888791}" type="presOf" srcId="{E887933F-7550-49E5-AE37-A2BA766282FE}" destId="{62DFECE5-91F6-4DB0-91A0-8EBD4A727D4A}" srcOrd="0" destOrd="0" presId="urn:microsoft.com/office/officeart/2005/8/layout/process1"/>
    <dgm:cxn modelId="{ED772010-588B-4F83-AA41-BF9FF9693C53}" type="presOf" srcId="{AB7CC9FC-C8C7-4D26-8F7F-4EBF4E374C4D}" destId="{4F7E7F03-F8A6-4603-8B32-BC4B7FBD8193}" srcOrd="1" destOrd="0" presId="urn:microsoft.com/office/officeart/2005/8/layout/process1"/>
    <dgm:cxn modelId="{C9EC5220-9ADC-49DE-AE73-AF890501E9C2}" type="presOf" srcId="{0757A8A0-5F77-46A5-AABC-1FCF8305BC5F}" destId="{E76CBFF3-A37A-439C-A17D-72B6200B99E1}" srcOrd="0" destOrd="0" presId="urn:microsoft.com/office/officeart/2005/8/layout/process1"/>
    <dgm:cxn modelId="{2B97655C-4DB2-4CA4-9145-108D58BD0D81}" srcId="{4DC9F9BA-EFCF-4A7C-A6F0-141067499984}" destId="{84DBACF3-0FE5-49C7-BE33-19FF1750C633}" srcOrd="1" destOrd="0" parTransId="{FE3D515C-BFB1-4642-9DAC-0CDC079C48D8}" sibTransId="{0757A8A0-5F77-46A5-AABC-1FCF8305BC5F}"/>
    <dgm:cxn modelId="{36AA445D-E743-4E74-B9AB-DF9CAA8AAD0B}" type="presOf" srcId="{A1B2D9C5-41BB-4D0C-B258-9CCAFE9BFEF1}" destId="{4F981407-C381-47ED-882D-93184F2BD19D}" srcOrd="0" destOrd="0" presId="urn:microsoft.com/office/officeart/2005/8/layout/process1"/>
    <dgm:cxn modelId="{DE14A46B-F97F-4690-BFCD-DD60F2BCBE55}" type="presOf" srcId="{1887419D-9E9D-4869-8143-2DAF19EF43AA}" destId="{15180790-AD3C-435B-ACFB-7C210131FC4C}" srcOrd="0" destOrd="0" presId="urn:microsoft.com/office/officeart/2005/8/layout/process1"/>
    <dgm:cxn modelId="{E4D1BB76-29D4-4759-8C9A-93F42D64C29A}" srcId="{4DC9F9BA-EFCF-4A7C-A6F0-141067499984}" destId="{A1B2D9C5-41BB-4D0C-B258-9CCAFE9BFEF1}" srcOrd="3" destOrd="0" parTransId="{2285BF42-C187-4042-B233-BDBDB08C9EEA}" sibTransId="{CBD9BF5D-FB3C-4076-9B3D-EC10DF30E61A}"/>
    <dgm:cxn modelId="{CD5F1987-C1C5-4C6D-A094-31421267A77C}" srcId="{4DC9F9BA-EFCF-4A7C-A6F0-141067499984}" destId="{E887933F-7550-49E5-AE37-A2BA766282FE}" srcOrd="4" destOrd="0" parTransId="{F746BE73-1C73-44D9-94E5-B796624AE3A3}" sibTransId="{C3405029-B19E-40BA-AAA5-5F0B7A0B8CCC}"/>
    <dgm:cxn modelId="{CF13158A-65AB-4BFC-B6E4-214A000F4F8A}" srcId="{4DC9F9BA-EFCF-4A7C-A6F0-141067499984}" destId="{F06315A1-F4BB-4783-A3C9-C4ABCDC6D989}" srcOrd="0" destOrd="0" parTransId="{53C295ED-D541-4610-92ED-E789CC669D88}" sibTransId="{84D968B5-546D-4112-A311-15CBFCCA55FC}"/>
    <dgm:cxn modelId="{F206BB8A-BAC5-4200-80A7-67BA1F6AF7FE}" type="presOf" srcId="{0757A8A0-5F77-46A5-AABC-1FCF8305BC5F}" destId="{9FC59697-B46F-4F65-90A6-23A156A45793}" srcOrd="1" destOrd="0" presId="urn:microsoft.com/office/officeart/2005/8/layout/process1"/>
    <dgm:cxn modelId="{8BF96D96-BEA0-401C-A9AE-2483D55933B3}" type="presOf" srcId="{84DBACF3-0FE5-49C7-BE33-19FF1750C633}" destId="{CC433DBF-18C3-408D-94A3-5F9125FF2C88}" srcOrd="0" destOrd="0" presId="urn:microsoft.com/office/officeart/2005/8/layout/process1"/>
    <dgm:cxn modelId="{F88EA09D-78C1-44FB-A714-C89A687E3E2C}" type="presOf" srcId="{CBD9BF5D-FB3C-4076-9B3D-EC10DF30E61A}" destId="{A12169FF-2C0A-4135-BFC7-76E9494728D0}" srcOrd="0" destOrd="0" presId="urn:microsoft.com/office/officeart/2005/8/layout/process1"/>
    <dgm:cxn modelId="{6A784F9E-3685-4752-80D9-99A7BC2FC9BE}" type="presOf" srcId="{CBD9BF5D-FB3C-4076-9B3D-EC10DF30E61A}" destId="{D25D08A8-F90B-47A9-910E-FD00E20A38CC}" srcOrd="1" destOrd="0" presId="urn:microsoft.com/office/officeart/2005/8/layout/process1"/>
    <dgm:cxn modelId="{54AA419F-CB38-4FF7-B231-5AEE19415983}" type="presOf" srcId="{84D968B5-546D-4112-A311-15CBFCCA55FC}" destId="{742F412D-6892-40D5-9B59-B35106C69112}" srcOrd="0" destOrd="0" presId="urn:microsoft.com/office/officeart/2005/8/layout/process1"/>
    <dgm:cxn modelId="{95A049B6-4E1C-48B5-B407-54B593A1D7D5}" type="presOf" srcId="{84D968B5-546D-4112-A311-15CBFCCA55FC}" destId="{D37D1806-746E-419C-8BAD-128AFAE4DA77}" srcOrd="1" destOrd="0" presId="urn:microsoft.com/office/officeart/2005/8/layout/process1"/>
    <dgm:cxn modelId="{AD53A3BB-399C-43D7-B280-815EE8BAD5EB}" type="presOf" srcId="{4DC9F9BA-EFCF-4A7C-A6F0-141067499984}" destId="{AE88C892-2076-4CFE-B365-FEC7764BA01D}" srcOrd="0" destOrd="0" presId="urn:microsoft.com/office/officeart/2005/8/layout/process1"/>
    <dgm:cxn modelId="{DD5610F3-5128-41FA-8A1C-8E40936BB5EB}" srcId="{4DC9F9BA-EFCF-4A7C-A6F0-141067499984}" destId="{1887419D-9E9D-4869-8143-2DAF19EF43AA}" srcOrd="2" destOrd="0" parTransId="{0A1DE3AD-6A5C-4D59-B926-1DF78581AFB2}" sibTransId="{AB7CC9FC-C8C7-4D26-8F7F-4EBF4E374C4D}"/>
    <dgm:cxn modelId="{FF3962FC-FB14-4FCB-9638-144BADF189F7}" type="presOf" srcId="{AB7CC9FC-C8C7-4D26-8F7F-4EBF4E374C4D}" destId="{4BCF50AE-3FA8-4CCA-8476-337F5E88E467}" srcOrd="0" destOrd="0" presId="urn:microsoft.com/office/officeart/2005/8/layout/process1"/>
    <dgm:cxn modelId="{A17815FB-0B00-4FB9-AF28-1F3092E22A6D}" type="presParOf" srcId="{AE88C892-2076-4CFE-B365-FEC7764BA01D}" destId="{340C12DC-ED8B-4C33-A42E-7146386330F5}" srcOrd="0" destOrd="0" presId="urn:microsoft.com/office/officeart/2005/8/layout/process1"/>
    <dgm:cxn modelId="{DC7F5842-9320-42D7-9FC5-F1A99DEEC0DB}" type="presParOf" srcId="{AE88C892-2076-4CFE-B365-FEC7764BA01D}" destId="{742F412D-6892-40D5-9B59-B35106C69112}" srcOrd="1" destOrd="0" presId="urn:microsoft.com/office/officeart/2005/8/layout/process1"/>
    <dgm:cxn modelId="{087340E0-5BB3-4D02-9FAD-0662364D71A5}" type="presParOf" srcId="{742F412D-6892-40D5-9B59-B35106C69112}" destId="{D37D1806-746E-419C-8BAD-128AFAE4DA77}" srcOrd="0" destOrd="0" presId="urn:microsoft.com/office/officeart/2005/8/layout/process1"/>
    <dgm:cxn modelId="{2987BD3A-2808-4902-B29B-96163C1A82B5}" type="presParOf" srcId="{AE88C892-2076-4CFE-B365-FEC7764BA01D}" destId="{CC433DBF-18C3-408D-94A3-5F9125FF2C88}" srcOrd="2" destOrd="0" presId="urn:microsoft.com/office/officeart/2005/8/layout/process1"/>
    <dgm:cxn modelId="{A4888C35-5471-4BA2-8B8E-8DD0F7885B61}" type="presParOf" srcId="{AE88C892-2076-4CFE-B365-FEC7764BA01D}" destId="{E76CBFF3-A37A-439C-A17D-72B6200B99E1}" srcOrd="3" destOrd="0" presId="urn:microsoft.com/office/officeart/2005/8/layout/process1"/>
    <dgm:cxn modelId="{E26DD5C6-575E-4808-91C2-C1A035B01544}" type="presParOf" srcId="{E76CBFF3-A37A-439C-A17D-72B6200B99E1}" destId="{9FC59697-B46F-4F65-90A6-23A156A45793}" srcOrd="0" destOrd="0" presId="urn:microsoft.com/office/officeart/2005/8/layout/process1"/>
    <dgm:cxn modelId="{87DA36A2-4804-4151-B063-AC3916C2D748}" type="presParOf" srcId="{AE88C892-2076-4CFE-B365-FEC7764BA01D}" destId="{15180790-AD3C-435B-ACFB-7C210131FC4C}" srcOrd="4" destOrd="0" presId="urn:microsoft.com/office/officeart/2005/8/layout/process1"/>
    <dgm:cxn modelId="{939E8EB2-3874-4279-8246-96ACAEE5CB35}" type="presParOf" srcId="{AE88C892-2076-4CFE-B365-FEC7764BA01D}" destId="{4BCF50AE-3FA8-4CCA-8476-337F5E88E467}" srcOrd="5" destOrd="0" presId="urn:microsoft.com/office/officeart/2005/8/layout/process1"/>
    <dgm:cxn modelId="{8A48C5D0-F965-4239-8508-21076942CFEF}" type="presParOf" srcId="{4BCF50AE-3FA8-4CCA-8476-337F5E88E467}" destId="{4F7E7F03-F8A6-4603-8B32-BC4B7FBD8193}" srcOrd="0" destOrd="0" presId="urn:microsoft.com/office/officeart/2005/8/layout/process1"/>
    <dgm:cxn modelId="{E11F8EE1-3238-45AF-8DAD-37EE3B8700B0}" type="presParOf" srcId="{AE88C892-2076-4CFE-B365-FEC7764BA01D}" destId="{4F981407-C381-47ED-882D-93184F2BD19D}" srcOrd="6" destOrd="0" presId="urn:microsoft.com/office/officeart/2005/8/layout/process1"/>
    <dgm:cxn modelId="{E8505F45-10A3-490A-A8B3-BEEC8DD3E64A}" type="presParOf" srcId="{AE88C892-2076-4CFE-B365-FEC7764BA01D}" destId="{A12169FF-2C0A-4135-BFC7-76E9494728D0}" srcOrd="7" destOrd="0" presId="urn:microsoft.com/office/officeart/2005/8/layout/process1"/>
    <dgm:cxn modelId="{4BBE620D-7250-48C9-8B37-C4DA64713313}" type="presParOf" srcId="{A12169FF-2C0A-4135-BFC7-76E9494728D0}" destId="{D25D08A8-F90B-47A9-910E-FD00E20A38CC}" srcOrd="0" destOrd="0" presId="urn:microsoft.com/office/officeart/2005/8/layout/process1"/>
    <dgm:cxn modelId="{B2D55F89-1846-48C5-83E5-E2760E11291D}" type="presParOf" srcId="{AE88C892-2076-4CFE-B365-FEC7764BA01D}" destId="{62DFECE5-91F6-4DB0-91A0-8EBD4A727D4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F9F373-7DB2-43F8-9D6A-2C500330C15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44EA027-2107-4D18-BA61-346A47962D46}">
      <dgm:prSet/>
      <dgm:spPr/>
      <dgm:t>
        <a:bodyPr/>
        <a:lstStyle/>
        <a:p>
          <a:r>
            <a:rPr lang="en-US" b="1"/>
            <a:t>Flask App</a:t>
          </a:r>
          <a:r>
            <a:rPr lang="en-US"/>
            <a:t>: Handles authentication &amp; quiz logic</a:t>
          </a:r>
        </a:p>
      </dgm:t>
    </dgm:pt>
    <dgm:pt modelId="{388B715E-3F86-420A-ADD7-3DBF107E63E4}" type="parTrans" cxnId="{01E71B58-31C3-42D6-9219-5409AE620921}">
      <dgm:prSet/>
      <dgm:spPr/>
      <dgm:t>
        <a:bodyPr/>
        <a:lstStyle/>
        <a:p>
          <a:endParaRPr lang="en-US"/>
        </a:p>
      </dgm:t>
    </dgm:pt>
    <dgm:pt modelId="{F9C336BF-248A-45E5-BEC3-9E1B5353D904}" type="sibTrans" cxnId="{01E71B58-31C3-42D6-9219-5409AE620921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254295E9-8265-4CD7-8E57-35C6DFB29322}">
      <dgm:prSet/>
      <dgm:spPr/>
      <dgm:t>
        <a:bodyPr/>
        <a:lstStyle/>
        <a:p>
          <a:r>
            <a:rPr lang="en-US" b="1"/>
            <a:t>SQLite Database</a:t>
          </a:r>
          <a:r>
            <a:rPr lang="en-US"/>
            <a:t>: Stores user credentials &amp; scores</a:t>
          </a:r>
        </a:p>
      </dgm:t>
    </dgm:pt>
    <dgm:pt modelId="{C386F746-C92E-4C36-9840-89F4F9E3B5CC}" type="parTrans" cxnId="{BE1579DE-35F5-492A-97FC-7D71327E2DD9}">
      <dgm:prSet/>
      <dgm:spPr/>
      <dgm:t>
        <a:bodyPr/>
        <a:lstStyle/>
        <a:p>
          <a:endParaRPr lang="en-US"/>
        </a:p>
      </dgm:t>
    </dgm:pt>
    <dgm:pt modelId="{64DB9B3B-ABDE-4EA5-99CA-E791712D20E1}" type="sibTrans" cxnId="{BE1579DE-35F5-492A-97FC-7D71327E2DD9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E49905AA-951B-4D43-9F81-691FFCEDF897}">
      <dgm:prSet/>
      <dgm:spPr/>
      <dgm:t>
        <a:bodyPr/>
        <a:lstStyle/>
        <a:p>
          <a:r>
            <a:rPr lang="en-US" b="1"/>
            <a:t>Response Handling</a:t>
          </a:r>
          <a:r>
            <a:rPr lang="en-US"/>
            <a:t>: Sends real-time quiz results</a:t>
          </a:r>
        </a:p>
      </dgm:t>
    </dgm:pt>
    <dgm:pt modelId="{8B914492-AD67-4A71-8A4B-B3316926B1E2}" type="parTrans" cxnId="{C9817379-580B-48E0-AEC1-8BF95AD2042E}">
      <dgm:prSet/>
      <dgm:spPr/>
      <dgm:t>
        <a:bodyPr/>
        <a:lstStyle/>
        <a:p>
          <a:endParaRPr lang="en-US"/>
        </a:p>
      </dgm:t>
    </dgm:pt>
    <dgm:pt modelId="{942CE6A2-9D50-446C-8138-9FF270289A6C}" type="sibTrans" cxnId="{C9817379-580B-48E0-AEC1-8BF95AD2042E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F1750B37-1FB1-4E7B-BDF9-37F3D8722509}">
      <dgm:prSet/>
      <dgm:spPr/>
      <dgm:t>
        <a:bodyPr/>
        <a:lstStyle/>
        <a:p>
          <a:r>
            <a:rPr lang="en-US" b="1"/>
            <a:t>Tech Stack</a:t>
          </a:r>
          <a:r>
            <a:rPr lang="en-US"/>
            <a:t>: Flask (Backend), SQLite (Database), HTML/CSS (UI)</a:t>
          </a:r>
        </a:p>
      </dgm:t>
    </dgm:pt>
    <dgm:pt modelId="{46E8D592-2669-41F0-AF8D-110DD8B53369}" type="parTrans" cxnId="{D63850A0-7381-4099-A5F4-DDE0B4056F88}">
      <dgm:prSet/>
      <dgm:spPr/>
      <dgm:t>
        <a:bodyPr/>
        <a:lstStyle/>
        <a:p>
          <a:endParaRPr lang="en-US"/>
        </a:p>
      </dgm:t>
    </dgm:pt>
    <dgm:pt modelId="{6B9F940C-7616-4358-8026-3546872EAABD}" type="sibTrans" cxnId="{D63850A0-7381-4099-A5F4-DDE0B4056F88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86A11B2E-1D5D-2642-884C-DAEB4B3172B3}" type="pres">
      <dgm:prSet presAssocID="{1EF9F373-7DB2-43F8-9D6A-2C500330C153}" presName="Name0" presStyleCnt="0">
        <dgm:presLayoutVars>
          <dgm:animLvl val="lvl"/>
          <dgm:resizeHandles val="exact"/>
        </dgm:presLayoutVars>
      </dgm:prSet>
      <dgm:spPr/>
    </dgm:pt>
    <dgm:pt modelId="{5A7B3F4E-A398-9D4F-98AA-43B7DA4AD5F7}" type="pres">
      <dgm:prSet presAssocID="{A44EA027-2107-4D18-BA61-346A47962D46}" presName="compositeNode" presStyleCnt="0">
        <dgm:presLayoutVars>
          <dgm:bulletEnabled val="1"/>
        </dgm:presLayoutVars>
      </dgm:prSet>
      <dgm:spPr/>
    </dgm:pt>
    <dgm:pt modelId="{59FFEF3D-2487-F04E-8A1B-E45AF97BD1D1}" type="pres">
      <dgm:prSet presAssocID="{A44EA027-2107-4D18-BA61-346A47962D46}" presName="bgRect" presStyleLbl="bgAccFollowNode1" presStyleIdx="0" presStyleCnt="4"/>
      <dgm:spPr/>
    </dgm:pt>
    <dgm:pt modelId="{52998B38-CCB5-FB4C-A40D-0365EAD0EF22}" type="pres">
      <dgm:prSet presAssocID="{F9C336BF-248A-45E5-BEC3-9E1B5353D904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F2566C6E-DBDB-5345-B7F2-B815D852D5EE}" type="pres">
      <dgm:prSet presAssocID="{A44EA027-2107-4D18-BA61-346A47962D46}" presName="bottomLine" presStyleLbl="alignNode1" presStyleIdx="1" presStyleCnt="8">
        <dgm:presLayoutVars/>
      </dgm:prSet>
      <dgm:spPr/>
    </dgm:pt>
    <dgm:pt modelId="{8F16AE60-E209-E54B-BB81-A857BE51F8CE}" type="pres">
      <dgm:prSet presAssocID="{A44EA027-2107-4D18-BA61-346A47962D46}" presName="nodeText" presStyleLbl="bgAccFollowNode1" presStyleIdx="0" presStyleCnt="4">
        <dgm:presLayoutVars>
          <dgm:bulletEnabled val="1"/>
        </dgm:presLayoutVars>
      </dgm:prSet>
      <dgm:spPr/>
    </dgm:pt>
    <dgm:pt modelId="{B7AA560D-51EB-7F4D-BDF7-26F66F46E69E}" type="pres">
      <dgm:prSet presAssocID="{F9C336BF-248A-45E5-BEC3-9E1B5353D904}" presName="sibTrans" presStyleCnt="0"/>
      <dgm:spPr/>
    </dgm:pt>
    <dgm:pt modelId="{8530D279-828E-3B43-B685-86510FE4892A}" type="pres">
      <dgm:prSet presAssocID="{254295E9-8265-4CD7-8E57-35C6DFB29322}" presName="compositeNode" presStyleCnt="0">
        <dgm:presLayoutVars>
          <dgm:bulletEnabled val="1"/>
        </dgm:presLayoutVars>
      </dgm:prSet>
      <dgm:spPr/>
    </dgm:pt>
    <dgm:pt modelId="{CE8BBB6C-F8C3-1546-8051-A5596752CCA3}" type="pres">
      <dgm:prSet presAssocID="{254295E9-8265-4CD7-8E57-35C6DFB29322}" presName="bgRect" presStyleLbl="bgAccFollowNode1" presStyleIdx="1" presStyleCnt="4"/>
      <dgm:spPr/>
    </dgm:pt>
    <dgm:pt modelId="{86AA37A9-541B-BB44-8D0F-2ACA4FD42CA4}" type="pres">
      <dgm:prSet presAssocID="{64DB9B3B-ABDE-4EA5-99CA-E791712D20E1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316709B1-AD31-B04D-98D5-D5D25845FC5F}" type="pres">
      <dgm:prSet presAssocID="{254295E9-8265-4CD7-8E57-35C6DFB29322}" presName="bottomLine" presStyleLbl="alignNode1" presStyleIdx="3" presStyleCnt="8">
        <dgm:presLayoutVars/>
      </dgm:prSet>
      <dgm:spPr/>
    </dgm:pt>
    <dgm:pt modelId="{60BDAE28-12D8-1C42-A3CD-C3E6F730B275}" type="pres">
      <dgm:prSet presAssocID="{254295E9-8265-4CD7-8E57-35C6DFB29322}" presName="nodeText" presStyleLbl="bgAccFollowNode1" presStyleIdx="1" presStyleCnt="4">
        <dgm:presLayoutVars>
          <dgm:bulletEnabled val="1"/>
        </dgm:presLayoutVars>
      </dgm:prSet>
      <dgm:spPr/>
    </dgm:pt>
    <dgm:pt modelId="{01DFC026-2D94-204B-9A3D-437BB1624CFC}" type="pres">
      <dgm:prSet presAssocID="{64DB9B3B-ABDE-4EA5-99CA-E791712D20E1}" presName="sibTrans" presStyleCnt="0"/>
      <dgm:spPr/>
    </dgm:pt>
    <dgm:pt modelId="{062985A9-E484-B047-B14E-4B401EF25F7F}" type="pres">
      <dgm:prSet presAssocID="{E49905AA-951B-4D43-9F81-691FFCEDF897}" presName="compositeNode" presStyleCnt="0">
        <dgm:presLayoutVars>
          <dgm:bulletEnabled val="1"/>
        </dgm:presLayoutVars>
      </dgm:prSet>
      <dgm:spPr/>
    </dgm:pt>
    <dgm:pt modelId="{15CAC7DD-D2E6-F446-A526-AE0A9C28EEBF}" type="pres">
      <dgm:prSet presAssocID="{E49905AA-951B-4D43-9F81-691FFCEDF897}" presName="bgRect" presStyleLbl="bgAccFollowNode1" presStyleIdx="2" presStyleCnt="4"/>
      <dgm:spPr/>
    </dgm:pt>
    <dgm:pt modelId="{55FF8BED-8E52-A846-B076-071C390929FE}" type="pres">
      <dgm:prSet presAssocID="{942CE6A2-9D50-446C-8138-9FF270289A6C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690C67C6-B657-D947-96F3-BA5583656AA9}" type="pres">
      <dgm:prSet presAssocID="{E49905AA-951B-4D43-9F81-691FFCEDF897}" presName="bottomLine" presStyleLbl="alignNode1" presStyleIdx="5" presStyleCnt="8">
        <dgm:presLayoutVars/>
      </dgm:prSet>
      <dgm:spPr/>
    </dgm:pt>
    <dgm:pt modelId="{6E9E6604-63D7-284C-9399-0FA919DF81F1}" type="pres">
      <dgm:prSet presAssocID="{E49905AA-951B-4D43-9F81-691FFCEDF897}" presName="nodeText" presStyleLbl="bgAccFollowNode1" presStyleIdx="2" presStyleCnt="4">
        <dgm:presLayoutVars>
          <dgm:bulletEnabled val="1"/>
        </dgm:presLayoutVars>
      </dgm:prSet>
      <dgm:spPr/>
    </dgm:pt>
    <dgm:pt modelId="{66913B5F-9BA4-C545-AFAB-34852E8696F4}" type="pres">
      <dgm:prSet presAssocID="{942CE6A2-9D50-446C-8138-9FF270289A6C}" presName="sibTrans" presStyleCnt="0"/>
      <dgm:spPr/>
    </dgm:pt>
    <dgm:pt modelId="{E686C0F0-9520-D748-864A-5F36DD3AF056}" type="pres">
      <dgm:prSet presAssocID="{F1750B37-1FB1-4E7B-BDF9-37F3D8722509}" presName="compositeNode" presStyleCnt="0">
        <dgm:presLayoutVars>
          <dgm:bulletEnabled val="1"/>
        </dgm:presLayoutVars>
      </dgm:prSet>
      <dgm:spPr/>
    </dgm:pt>
    <dgm:pt modelId="{AD7DF112-87C7-7946-A986-84D3C050C5DD}" type="pres">
      <dgm:prSet presAssocID="{F1750B37-1FB1-4E7B-BDF9-37F3D8722509}" presName="bgRect" presStyleLbl="bgAccFollowNode1" presStyleIdx="3" presStyleCnt="4"/>
      <dgm:spPr/>
    </dgm:pt>
    <dgm:pt modelId="{D33C89AA-A409-3540-9E5B-CDAA4A527D20}" type="pres">
      <dgm:prSet presAssocID="{6B9F940C-7616-4358-8026-3546872EAABD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09798B89-8C85-0A4F-80AD-2A41DA9F1976}" type="pres">
      <dgm:prSet presAssocID="{F1750B37-1FB1-4E7B-BDF9-37F3D8722509}" presName="bottomLine" presStyleLbl="alignNode1" presStyleIdx="7" presStyleCnt="8">
        <dgm:presLayoutVars/>
      </dgm:prSet>
      <dgm:spPr/>
    </dgm:pt>
    <dgm:pt modelId="{94017B22-C243-A44D-AB3B-A8DB14BD5DD8}" type="pres">
      <dgm:prSet presAssocID="{F1750B37-1FB1-4E7B-BDF9-37F3D8722509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EC0E1A1A-F9E3-C74F-8DD5-326A451BEA93}" type="presOf" srcId="{E49905AA-951B-4D43-9F81-691FFCEDF897}" destId="{15CAC7DD-D2E6-F446-A526-AE0A9C28EEBF}" srcOrd="0" destOrd="0" presId="urn:microsoft.com/office/officeart/2016/7/layout/BasicLinearProcessNumbered"/>
    <dgm:cxn modelId="{53DD1B1A-0863-9E4B-9A89-11A9261051A5}" type="presOf" srcId="{254295E9-8265-4CD7-8E57-35C6DFB29322}" destId="{CE8BBB6C-F8C3-1546-8051-A5596752CCA3}" srcOrd="0" destOrd="0" presId="urn:microsoft.com/office/officeart/2016/7/layout/BasicLinearProcessNumbered"/>
    <dgm:cxn modelId="{1DF93227-478C-CD4B-ACD9-588F049787E4}" type="presOf" srcId="{6B9F940C-7616-4358-8026-3546872EAABD}" destId="{D33C89AA-A409-3540-9E5B-CDAA4A527D20}" srcOrd="0" destOrd="0" presId="urn:microsoft.com/office/officeart/2016/7/layout/BasicLinearProcessNumbered"/>
    <dgm:cxn modelId="{9AEF4F3B-2108-7B49-A7E1-68347E053A08}" type="presOf" srcId="{64DB9B3B-ABDE-4EA5-99CA-E791712D20E1}" destId="{86AA37A9-541B-BB44-8D0F-2ACA4FD42CA4}" srcOrd="0" destOrd="0" presId="urn:microsoft.com/office/officeart/2016/7/layout/BasicLinearProcessNumbered"/>
    <dgm:cxn modelId="{4366CC49-698D-6F47-9CF5-0B4CD01F2836}" type="presOf" srcId="{F9C336BF-248A-45E5-BEC3-9E1B5353D904}" destId="{52998B38-CCB5-FB4C-A40D-0365EAD0EF22}" srcOrd="0" destOrd="0" presId="urn:microsoft.com/office/officeart/2016/7/layout/BasicLinearProcessNumbered"/>
    <dgm:cxn modelId="{01E71B58-31C3-42D6-9219-5409AE620921}" srcId="{1EF9F373-7DB2-43F8-9D6A-2C500330C153}" destId="{A44EA027-2107-4D18-BA61-346A47962D46}" srcOrd="0" destOrd="0" parTransId="{388B715E-3F86-420A-ADD7-3DBF107E63E4}" sibTransId="{F9C336BF-248A-45E5-BEC3-9E1B5353D904}"/>
    <dgm:cxn modelId="{C9817379-580B-48E0-AEC1-8BF95AD2042E}" srcId="{1EF9F373-7DB2-43F8-9D6A-2C500330C153}" destId="{E49905AA-951B-4D43-9F81-691FFCEDF897}" srcOrd="2" destOrd="0" parTransId="{8B914492-AD67-4A71-8A4B-B3316926B1E2}" sibTransId="{942CE6A2-9D50-446C-8138-9FF270289A6C}"/>
    <dgm:cxn modelId="{CCB2BD7B-F309-614D-BFCB-1DF5A8EB3D31}" type="presOf" srcId="{254295E9-8265-4CD7-8E57-35C6DFB29322}" destId="{60BDAE28-12D8-1C42-A3CD-C3E6F730B275}" srcOrd="1" destOrd="0" presId="urn:microsoft.com/office/officeart/2016/7/layout/BasicLinearProcessNumbered"/>
    <dgm:cxn modelId="{8F4FD094-C63B-6849-8C97-B37D07D6E91D}" type="presOf" srcId="{A44EA027-2107-4D18-BA61-346A47962D46}" destId="{8F16AE60-E209-E54B-BB81-A857BE51F8CE}" srcOrd="1" destOrd="0" presId="urn:microsoft.com/office/officeart/2016/7/layout/BasicLinearProcessNumbered"/>
    <dgm:cxn modelId="{0A8764A0-FEB2-004F-AC59-218B0C2A38C3}" type="presOf" srcId="{F1750B37-1FB1-4E7B-BDF9-37F3D8722509}" destId="{AD7DF112-87C7-7946-A986-84D3C050C5DD}" srcOrd="0" destOrd="0" presId="urn:microsoft.com/office/officeart/2016/7/layout/BasicLinearProcessNumbered"/>
    <dgm:cxn modelId="{D63850A0-7381-4099-A5F4-DDE0B4056F88}" srcId="{1EF9F373-7DB2-43F8-9D6A-2C500330C153}" destId="{F1750B37-1FB1-4E7B-BDF9-37F3D8722509}" srcOrd="3" destOrd="0" parTransId="{46E8D592-2669-41F0-AF8D-110DD8B53369}" sibTransId="{6B9F940C-7616-4358-8026-3546872EAABD}"/>
    <dgm:cxn modelId="{1A667EA0-FA09-A84E-AFA9-3EA8C53CBF50}" type="presOf" srcId="{E49905AA-951B-4D43-9F81-691FFCEDF897}" destId="{6E9E6604-63D7-284C-9399-0FA919DF81F1}" srcOrd="1" destOrd="0" presId="urn:microsoft.com/office/officeart/2016/7/layout/BasicLinearProcessNumbered"/>
    <dgm:cxn modelId="{D537B1AC-70C6-3C47-9033-B3B0702B1A87}" type="presOf" srcId="{A44EA027-2107-4D18-BA61-346A47962D46}" destId="{59FFEF3D-2487-F04E-8A1B-E45AF97BD1D1}" srcOrd="0" destOrd="0" presId="urn:microsoft.com/office/officeart/2016/7/layout/BasicLinearProcessNumbered"/>
    <dgm:cxn modelId="{7D430BB5-647B-EC41-A711-1C8ADED48118}" type="presOf" srcId="{F1750B37-1FB1-4E7B-BDF9-37F3D8722509}" destId="{94017B22-C243-A44D-AB3B-A8DB14BD5DD8}" srcOrd="1" destOrd="0" presId="urn:microsoft.com/office/officeart/2016/7/layout/BasicLinearProcessNumbered"/>
    <dgm:cxn modelId="{BE1579DE-35F5-492A-97FC-7D71327E2DD9}" srcId="{1EF9F373-7DB2-43F8-9D6A-2C500330C153}" destId="{254295E9-8265-4CD7-8E57-35C6DFB29322}" srcOrd="1" destOrd="0" parTransId="{C386F746-C92E-4C36-9840-89F4F9E3B5CC}" sibTransId="{64DB9B3B-ABDE-4EA5-99CA-E791712D20E1}"/>
    <dgm:cxn modelId="{0BD13CF5-AB79-7E47-8479-DCFBC3D280AE}" type="presOf" srcId="{942CE6A2-9D50-446C-8138-9FF270289A6C}" destId="{55FF8BED-8E52-A846-B076-071C390929FE}" srcOrd="0" destOrd="0" presId="urn:microsoft.com/office/officeart/2016/7/layout/BasicLinearProcessNumbered"/>
    <dgm:cxn modelId="{31FB5BFA-3998-3C4F-9FC8-B76BB4559F06}" type="presOf" srcId="{1EF9F373-7DB2-43F8-9D6A-2C500330C153}" destId="{86A11B2E-1D5D-2642-884C-DAEB4B3172B3}" srcOrd="0" destOrd="0" presId="urn:microsoft.com/office/officeart/2016/7/layout/BasicLinearProcessNumbered"/>
    <dgm:cxn modelId="{09ACE2B8-52FE-3043-84EB-2709E9A03D0E}" type="presParOf" srcId="{86A11B2E-1D5D-2642-884C-DAEB4B3172B3}" destId="{5A7B3F4E-A398-9D4F-98AA-43B7DA4AD5F7}" srcOrd="0" destOrd="0" presId="urn:microsoft.com/office/officeart/2016/7/layout/BasicLinearProcessNumbered"/>
    <dgm:cxn modelId="{BA254C43-5D89-734D-870E-9B80366B5AA5}" type="presParOf" srcId="{5A7B3F4E-A398-9D4F-98AA-43B7DA4AD5F7}" destId="{59FFEF3D-2487-F04E-8A1B-E45AF97BD1D1}" srcOrd="0" destOrd="0" presId="urn:microsoft.com/office/officeart/2016/7/layout/BasicLinearProcessNumbered"/>
    <dgm:cxn modelId="{C987BE71-04C5-E04D-9A6B-7D8E7B561360}" type="presParOf" srcId="{5A7B3F4E-A398-9D4F-98AA-43B7DA4AD5F7}" destId="{52998B38-CCB5-FB4C-A40D-0365EAD0EF22}" srcOrd="1" destOrd="0" presId="urn:microsoft.com/office/officeart/2016/7/layout/BasicLinearProcessNumbered"/>
    <dgm:cxn modelId="{18746AC4-C67E-2446-B10D-BBC810AB9C14}" type="presParOf" srcId="{5A7B3F4E-A398-9D4F-98AA-43B7DA4AD5F7}" destId="{F2566C6E-DBDB-5345-B7F2-B815D852D5EE}" srcOrd="2" destOrd="0" presId="urn:microsoft.com/office/officeart/2016/7/layout/BasicLinearProcessNumbered"/>
    <dgm:cxn modelId="{EB2BF9B2-E542-9A4D-AB23-12D73A23536B}" type="presParOf" srcId="{5A7B3F4E-A398-9D4F-98AA-43B7DA4AD5F7}" destId="{8F16AE60-E209-E54B-BB81-A857BE51F8CE}" srcOrd="3" destOrd="0" presId="urn:microsoft.com/office/officeart/2016/7/layout/BasicLinearProcessNumbered"/>
    <dgm:cxn modelId="{1D978427-82C7-B541-B1C1-416897AB90D5}" type="presParOf" srcId="{86A11B2E-1D5D-2642-884C-DAEB4B3172B3}" destId="{B7AA560D-51EB-7F4D-BDF7-26F66F46E69E}" srcOrd="1" destOrd="0" presId="urn:microsoft.com/office/officeart/2016/7/layout/BasicLinearProcessNumbered"/>
    <dgm:cxn modelId="{E6364CC3-BE7C-CC4A-A6B7-3F426B66719F}" type="presParOf" srcId="{86A11B2E-1D5D-2642-884C-DAEB4B3172B3}" destId="{8530D279-828E-3B43-B685-86510FE4892A}" srcOrd="2" destOrd="0" presId="urn:microsoft.com/office/officeart/2016/7/layout/BasicLinearProcessNumbered"/>
    <dgm:cxn modelId="{89338CB1-5A21-D34D-B46A-6B4789392131}" type="presParOf" srcId="{8530D279-828E-3B43-B685-86510FE4892A}" destId="{CE8BBB6C-F8C3-1546-8051-A5596752CCA3}" srcOrd="0" destOrd="0" presId="urn:microsoft.com/office/officeart/2016/7/layout/BasicLinearProcessNumbered"/>
    <dgm:cxn modelId="{E91C66B8-448D-5241-AF21-DAA4FB7E0192}" type="presParOf" srcId="{8530D279-828E-3B43-B685-86510FE4892A}" destId="{86AA37A9-541B-BB44-8D0F-2ACA4FD42CA4}" srcOrd="1" destOrd="0" presId="urn:microsoft.com/office/officeart/2016/7/layout/BasicLinearProcessNumbered"/>
    <dgm:cxn modelId="{00EBBCF1-D3DA-FC43-9575-45A2F12B095E}" type="presParOf" srcId="{8530D279-828E-3B43-B685-86510FE4892A}" destId="{316709B1-AD31-B04D-98D5-D5D25845FC5F}" srcOrd="2" destOrd="0" presId="urn:microsoft.com/office/officeart/2016/7/layout/BasicLinearProcessNumbered"/>
    <dgm:cxn modelId="{D8CC523C-A74D-3947-8BC9-1AF77465C0C4}" type="presParOf" srcId="{8530D279-828E-3B43-B685-86510FE4892A}" destId="{60BDAE28-12D8-1C42-A3CD-C3E6F730B275}" srcOrd="3" destOrd="0" presId="urn:microsoft.com/office/officeart/2016/7/layout/BasicLinearProcessNumbered"/>
    <dgm:cxn modelId="{DC29FE89-2135-B646-828F-3FAA3334E607}" type="presParOf" srcId="{86A11B2E-1D5D-2642-884C-DAEB4B3172B3}" destId="{01DFC026-2D94-204B-9A3D-437BB1624CFC}" srcOrd="3" destOrd="0" presId="urn:microsoft.com/office/officeart/2016/7/layout/BasicLinearProcessNumbered"/>
    <dgm:cxn modelId="{6BC6D4F9-EE2B-7043-9542-9B084177CD36}" type="presParOf" srcId="{86A11B2E-1D5D-2642-884C-DAEB4B3172B3}" destId="{062985A9-E484-B047-B14E-4B401EF25F7F}" srcOrd="4" destOrd="0" presId="urn:microsoft.com/office/officeart/2016/7/layout/BasicLinearProcessNumbered"/>
    <dgm:cxn modelId="{1A781F41-ECCC-4E43-B5F2-672E0EF99318}" type="presParOf" srcId="{062985A9-E484-B047-B14E-4B401EF25F7F}" destId="{15CAC7DD-D2E6-F446-A526-AE0A9C28EEBF}" srcOrd="0" destOrd="0" presId="urn:microsoft.com/office/officeart/2016/7/layout/BasicLinearProcessNumbered"/>
    <dgm:cxn modelId="{AB74F1D1-35CD-E041-99F0-6824A6C7EF06}" type="presParOf" srcId="{062985A9-E484-B047-B14E-4B401EF25F7F}" destId="{55FF8BED-8E52-A846-B076-071C390929FE}" srcOrd="1" destOrd="0" presId="urn:microsoft.com/office/officeart/2016/7/layout/BasicLinearProcessNumbered"/>
    <dgm:cxn modelId="{F2AA0618-1895-224D-9EAD-C01B7AF2D113}" type="presParOf" srcId="{062985A9-E484-B047-B14E-4B401EF25F7F}" destId="{690C67C6-B657-D947-96F3-BA5583656AA9}" srcOrd="2" destOrd="0" presId="urn:microsoft.com/office/officeart/2016/7/layout/BasicLinearProcessNumbered"/>
    <dgm:cxn modelId="{586E6D2C-4A11-6E41-85C5-CCCBE997ACE6}" type="presParOf" srcId="{062985A9-E484-B047-B14E-4B401EF25F7F}" destId="{6E9E6604-63D7-284C-9399-0FA919DF81F1}" srcOrd="3" destOrd="0" presId="urn:microsoft.com/office/officeart/2016/7/layout/BasicLinearProcessNumbered"/>
    <dgm:cxn modelId="{F271F960-35AA-CD48-A755-47C0BC8D7DA6}" type="presParOf" srcId="{86A11B2E-1D5D-2642-884C-DAEB4B3172B3}" destId="{66913B5F-9BA4-C545-AFAB-34852E8696F4}" srcOrd="5" destOrd="0" presId="urn:microsoft.com/office/officeart/2016/7/layout/BasicLinearProcessNumbered"/>
    <dgm:cxn modelId="{CFE06899-E0FC-AB42-A60D-FE1D599C8036}" type="presParOf" srcId="{86A11B2E-1D5D-2642-884C-DAEB4B3172B3}" destId="{E686C0F0-9520-D748-864A-5F36DD3AF056}" srcOrd="6" destOrd="0" presId="urn:microsoft.com/office/officeart/2016/7/layout/BasicLinearProcessNumbered"/>
    <dgm:cxn modelId="{541C9D72-642A-4C4A-B6CA-4579761283C8}" type="presParOf" srcId="{E686C0F0-9520-D748-864A-5F36DD3AF056}" destId="{AD7DF112-87C7-7946-A986-84D3C050C5DD}" srcOrd="0" destOrd="0" presId="urn:microsoft.com/office/officeart/2016/7/layout/BasicLinearProcessNumbered"/>
    <dgm:cxn modelId="{5BC385E2-D70E-9C48-BC74-0E42EF58A1EF}" type="presParOf" srcId="{E686C0F0-9520-D748-864A-5F36DD3AF056}" destId="{D33C89AA-A409-3540-9E5B-CDAA4A527D20}" srcOrd="1" destOrd="0" presId="urn:microsoft.com/office/officeart/2016/7/layout/BasicLinearProcessNumbered"/>
    <dgm:cxn modelId="{BF6C90DD-4B02-FE4B-9934-ABC7DC35679A}" type="presParOf" srcId="{E686C0F0-9520-D748-864A-5F36DD3AF056}" destId="{09798B89-8C85-0A4F-80AD-2A41DA9F1976}" srcOrd="2" destOrd="0" presId="urn:microsoft.com/office/officeart/2016/7/layout/BasicLinearProcessNumbered"/>
    <dgm:cxn modelId="{31BDC8B1-EAC0-A445-B36B-5EEC460A6B5C}" type="presParOf" srcId="{E686C0F0-9520-D748-864A-5F36DD3AF056}" destId="{94017B22-C243-A44D-AB3B-A8DB14BD5DD8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5C4DC7-E8A4-41D2-89D0-8C87305C50B8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67BDA99-279D-4085-9126-BDA27D45006C}">
      <dgm:prSet/>
      <dgm:spPr/>
      <dgm:t>
        <a:bodyPr/>
        <a:lstStyle/>
        <a:p>
          <a:r>
            <a:rPr lang="en-US" b="1">
              <a:latin typeface="+mj-lt"/>
              <a:ea typeface="Calibri"/>
              <a:cs typeface="Calibri"/>
            </a:rPr>
            <a:t>What we aimed to achieve:</a:t>
          </a:r>
          <a:endParaRPr lang="en-US" b="0">
            <a:latin typeface="+mj-lt"/>
            <a:ea typeface="Calibri"/>
            <a:cs typeface="Calibri"/>
          </a:endParaRPr>
        </a:p>
      </dgm:t>
    </dgm:pt>
    <dgm:pt modelId="{0F3FF9F7-4055-44B8-A24E-64D13EB8F81B}" type="parTrans" cxnId="{4C209695-7FEC-41F4-9351-71CC54E2F053}">
      <dgm:prSet/>
      <dgm:spPr/>
      <dgm:t>
        <a:bodyPr/>
        <a:lstStyle/>
        <a:p>
          <a:endParaRPr lang="en-US"/>
        </a:p>
      </dgm:t>
    </dgm:pt>
    <dgm:pt modelId="{A162AB4D-58BE-400A-9CF5-B4D97CC4A3FE}" type="sibTrans" cxnId="{4C209695-7FEC-41F4-9351-71CC54E2F053}">
      <dgm:prSet/>
      <dgm:spPr/>
      <dgm:t>
        <a:bodyPr/>
        <a:lstStyle/>
        <a:p>
          <a:endParaRPr lang="en-US"/>
        </a:p>
      </dgm:t>
    </dgm:pt>
    <dgm:pt modelId="{81CF32C9-36FF-4B28-8734-3E5660619CC5}">
      <dgm:prSet/>
      <dgm:spPr/>
      <dgm:t>
        <a:bodyPr/>
        <a:lstStyle/>
        <a:p>
          <a:r>
            <a:rPr lang="en-US" b="1">
              <a:latin typeface="+mj-lt"/>
              <a:ea typeface="Calibri"/>
              <a:cs typeface="Calibri"/>
            </a:rPr>
            <a:t>Why this is important?</a:t>
          </a:r>
          <a:r>
            <a:rPr lang="en-US">
              <a:latin typeface="+mj-lt"/>
              <a:ea typeface="Calibri"/>
              <a:cs typeface="Calibri"/>
            </a:rPr>
            <a:t> </a:t>
          </a:r>
        </a:p>
      </dgm:t>
    </dgm:pt>
    <dgm:pt modelId="{4CF8AABF-0775-4020-A21D-85926A5CFF2D}" type="parTrans" cxnId="{68D4A408-866D-4AEB-8A52-52C393EBAB84}">
      <dgm:prSet/>
      <dgm:spPr/>
      <dgm:t>
        <a:bodyPr/>
        <a:lstStyle/>
        <a:p>
          <a:endParaRPr lang="en-US"/>
        </a:p>
      </dgm:t>
    </dgm:pt>
    <dgm:pt modelId="{BBD699FE-68D2-455B-A886-6F5A9A96651F}" type="sibTrans" cxnId="{68D4A408-866D-4AEB-8A52-52C393EBAB84}">
      <dgm:prSet/>
      <dgm:spPr/>
      <dgm:t>
        <a:bodyPr/>
        <a:lstStyle/>
        <a:p>
          <a:endParaRPr lang="en-US"/>
        </a:p>
      </dgm:t>
    </dgm:pt>
    <dgm:pt modelId="{53EA5D9D-857B-4B00-84C5-9365511F1DEF}">
      <dgm:prSet/>
      <dgm:spPr/>
      <dgm:t>
        <a:bodyPr/>
        <a:lstStyle/>
        <a:p>
          <a:r>
            <a:rPr lang="en-US">
              <a:latin typeface="+mn-lt"/>
              <a:ea typeface="Calibri"/>
              <a:cs typeface="Calibri"/>
            </a:rPr>
            <a:t>Sets the foundation for </a:t>
          </a:r>
          <a:r>
            <a:rPr lang="en-US" b="1">
              <a:latin typeface="+mn-lt"/>
              <a:ea typeface="Calibri"/>
              <a:cs typeface="Calibri"/>
            </a:rPr>
            <a:t>future enhancements</a:t>
          </a:r>
          <a:r>
            <a:rPr lang="en-US">
              <a:latin typeface="+mn-lt"/>
              <a:ea typeface="Calibri"/>
              <a:cs typeface="Calibri"/>
            </a:rPr>
            <a:t> in Milestone 2.0</a:t>
          </a:r>
        </a:p>
      </dgm:t>
    </dgm:pt>
    <dgm:pt modelId="{87FED41C-B0F1-499E-BC43-DB9412438B49}" type="parTrans" cxnId="{1AA98994-445D-4AAD-89BA-3B37C37FC62C}">
      <dgm:prSet/>
      <dgm:spPr/>
      <dgm:t>
        <a:bodyPr/>
        <a:lstStyle/>
        <a:p>
          <a:endParaRPr lang="en-US"/>
        </a:p>
      </dgm:t>
    </dgm:pt>
    <dgm:pt modelId="{81E7102A-160B-41F3-AB5A-D01BD061226B}" type="sibTrans" cxnId="{1AA98994-445D-4AAD-89BA-3B37C37FC62C}">
      <dgm:prSet/>
      <dgm:spPr/>
      <dgm:t>
        <a:bodyPr/>
        <a:lstStyle/>
        <a:p>
          <a:endParaRPr lang="en-US"/>
        </a:p>
      </dgm:t>
    </dgm:pt>
    <dgm:pt modelId="{BAA3CB3D-AF5D-4BB2-B802-42C757CD7D3E}">
      <dgm:prSet phldr="0"/>
      <dgm:spPr/>
      <dgm:t>
        <a:bodyPr/>
        <a:lstStyle/>
        <a:p>
          <a:r>
            <a:rPr lang="en-US" b="1">
              <a:latin typeface="+mn-lt"/>
              <a:ea typeface="Calibri"/>
              <a:cs typeface="Calibri"/>
            </a:rPr>
            <a:t>Core Features:</a:t>
          </a:r>
          <a:r>
            <a:rPr lang="en-US">
              <a:latin typeface="+mn-lt"/>
              <a:ea typeface="Calibri"/>
              <a:cs typeface="Calibri"/>
            </a:rPr>
            <a:t> User registration, login, quiz functionality, score </a:t>
          </a:r>
          <a:r>
            <a:rPr lang="en-US" b="0">
              <a:latin typeface="+mn-lt"/>
              <a:ea typeface="Calibri"/>
              <a:cs typeface="Calibri"/>
            </a:rPr>
            <a:t>tracking</a:t>
          </a:r>
        </a:p>
      </dgm:t>
    </dgm:pt>
    <dgm:pt modelId="{EC3AA7A2-BEB0-4D3B-BE01-789896A26F77}" type="parTrans" cxnId="{9BE028D2-AABE-4C0E-9416-5194111C5435}">
      <dgm:prSet/>
      <dgm:spPr/>
      <dgm:t>
        <a:bodyPr/>
        <a:lstStyle/>
        <a:p>
          <a:endParaRPr lang="en-US"/>
        </a:p>
      </dgm:t>
    </dgm:pt>
    <dgm:pt modelId="{10841781-4C87-4A47-A378-5EB8D7959FF2}" type="sibTrans" cxnId="{9BE028D2-AABE-4C0E-9416-5194111C5435}">
      <dgm:prSet/>
      <dgm:spPr/>
      <dgm:t>
        <a:bodyPr/>
        <a:lstStyle/>
        <a:p>
          <a:endParaRPr lang="en-US"/>
        </a:p>
      </dgm:t>
    </dgm:pt>
    <dgm:pt modelId="{09A0BA55-2812-4450-B7B2-16FF15DB9549}">
      <dgm:prSet phldr="0"/>
      <dgm:spPr/>
      <dgm:t>
        <a:bodyPr/>
        <a:lstStyle/>
        <a:p>
          <a:pPr rtl="0"/>
          <a:r>
            <a:rPr lang="en-US" b="1">
              <a:latin typeface="+mn-lt"/>
              <a:ea typeface="Calibri"/>
              <a:cs typeface="Calibri"/>
            </a:rPr>
            <a:t>Agile Development:</a:t>
          </a:r>
          <a:r>
            <a:rPr lang="en-US">
              <a:latin typeface="+mn-lt"/>
              <a:ea typeface="Calibri"/>
              <a:cs typeface="Calibri"/>
            </a:rPr>
            <a:t> Sprint planning, stand-up meetings, burndown </a:t>
          </a:r>
          <a:r>
            <a:rPr lang="en-US" b="0">
              <a:latin typeface="+mn-lt"/>
              <a:ea typeface="Calibri"/>
              <a:cs typeface="Calibri"/>
            </a:rPr>
            <a:t>tracking</a:t>
          </a:r>
        </a:p>
      </dgm:t>
    </dgm:pt>
    <dgm:pt modelId="{6DA64612-BB8F-4B26-8505-9067E0244BDE}" type="parTrans" cxnId="{26A44D1C-9394-4FA8-A654-6E0A1166F1FF}">
      <dgm:prSet/>
      <dgm:spPr/>
      <dgm:t>
        <a:bodyPr/>
        <a:lstStyle/>
        <a:p>
          <a:endParaRPr lang="en-US"/>
        </a:p>
      </dgm:t>
    </dgm:pt>
    <dgm:pt modelId="{D7A6F761-C20E-4F1D-96EF-91C1EDF772A8}" type="sibTrans" cxnId="{26A44D1C-9394-4FA8-A654-6E0A1166F1FF}">
      <dgm:prSet/>
      <dgm:spPr/>
      <dgm:t>
        <a:bodyPr/>
        <a:lstStyle/>
        <a:p>
          <a:endParaRPr lang="en-US"/>
        </a:p>
      </dgm:t>
    </dgm:pt>
    <dgm:pt modelId="{7E53E515-01D9-4DA6-8BEE-2282B2D76A2F}">
      <dgm:prSet phldr="0"/>
      <dgm:spPr/>
      <dgm:t>
        <a:bodyPr/>
        <a:lstStyle/>
        <a:p>
          <a:r>
            <a:rPr lang="en-US" b="1">
              <a:latin typeface="+mn-lt"/>
              <a:ea typeface="Calibri"/>
              <a:cs typeface="Calibri"/>
            </a:rPr>
            <a:t>Deliverable:</a:t>
          </a:r>
          <a:r>
            <a:rPr lang="en-US">
              <a:latin typeface="+mn-lt"/>
              <a:ea typeface="Calibri"/>
              <a:cs typeface="Calibri"/>
            </a:rPr>
            <a:t> A functional </a:t>
          </a:r>
          <a:r>
            <a:rPr lang="en-US" b="1">
              <a:latin typeface="+mn-lt"/>
              <a:ea typeface="Calibri"/>
              <a:cs typeface="Calibri"/>
            </a:rPr>
            <a:t>Minimum Viable Product (MVP)</a:t>
          </a:r>
          <a:endParaRPr lang="en-US">
            <a:latin typeface="+mn-lt"/>
            <a:ea typeface="Calibri"/>
            <a:cs typeface="Calibri"/>
          </a:endParaRPr>
        </a:p>
      </dgm:t>
    </dgm:pt>
    <dgm:pt modelId="{7DD22839-ABE1-4DF7-A9A9-DE3E3C72EF7D}" type="parTrans" cxnId="{E9B49395-CFFF-453A-8F12-B80C970FAB40}">
      <dgm:prSet/>
      <dgm:spPr/>
      <dgm:t>
        <a:bodyPr/>
        <a:lstStyle/>
        <a:p>
          <a:endParaRPr lang="en-US"/>
        </a:p>
      </dgm:t>
    </dgm:pt>
    <dgm:pt modelId="{5C8EF3F7-A820-491A-92D9-3569A6364EA7}" type="sibTrans" cxnId="{E9B49395-CFFF-453A-8F12-B80C970FAB40}">
      <dgm:prSet/>
      <dgm:spPr/>
      <dgm:t>
        <a:bodyPr/>
        <a:lstStyle/>
        <a:p>
          <a:endParaRPr lang="en-US"/>
        </a:p>
      </dgm:t>
    </dgm:pt>
    <dgm:pt modelId="{F7E6D2F4-F349-D24A-885D-F102C8CE0BED}" type="pres">
      <dgm:prSet presAssocID="{5A5C4DC7-E8A4-41D2-89D0-8C87305C50B8}" presName="Name0" presStyleCnt="0">
        <dgm:presLayoutVars>
          <dgm:dir/>
          <dgm:animLvl val="lvl"/>
          <dgm:resizeHandles val="exact"/>
        </dgm:presLayoutVars>
      </dgm:prSet>
      <dgm:spPr/>
    </dgm:pt>
    <dgm:pt modelId="{D04EC33D-FE82-A144-9882-C4A2935D3A81}" type="pres">
      <dgm:prSet presAssocID="{E67BDA99-279D-4085-9126-BDA27D45006C}" presName="composite" presStyleCnt="0"/>
      <dgm:spPr/>
    </dgm:pt>
    <dgm:pt modelId="{9BED3565-FA41-4247-9FBC-8658C1C6F223}" type="pres">
      <dgm:prSet presAssocID="{E67BDA99-279D-4085-9126-BDA27D45006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5B7611A-8166-7943-9B6E-06610493B181}" type="pres">
      <dgm:prSet presAssocID="{E67BDA99-279D-4085-9126-BDA27D45006C}" presName="desTx" presStyleLbl="alignAccFollowNode1" presStyleIdx="0" presStyleCnt="2">
        <dgm:presLayoutVars>
          <dgm:bulletEnabled val="1"/>
        </dgm:presLayoutVars>
      </dgm:prSet>
      <dgm:spPr/>
    </dgm:pt>
    <dgm:pt modelId="{1CE82E30-00EF-D748-9816-2384EF7DBC11}" type="pres">
      <dgm:prSet presAssocID="{A162AB4D-58BE-400A-9CF5-B4D97CC4A3FE}" presName="space" presStyleCnt="0"/>
      <dgm:spPr/>
    </dgm:pt>
    <dgm:pt modelId="{ECE3CE70-DAA9-364E-ABB9-3B92429A8B25}" type="pres">
      <dgm:prSet presAssocID="{81CF32C9-36FF-4B28-8734-3E5660619CC5}" presName="composite" presStyleCnt="0"/>
      <dgm:spPr/>
    </dgm:pt>
    <dgm:pt modelId="{D1FBBF68-5067-E248-817E-3D200C4A0F65}" type="pres">
      <dgm:prSet presAssocID="{81CF32C9-36FF-4B28-8734-3E5660619CC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7F40D1C-DF7F-0B48-9DF2-215F62E1B2ED}" type="pres">
      <dgm:prSet presAssocID="{81CF32C9-36FF-4B28-8734-3E5660619CC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B3A2900-F01C-1F4B-8F96-7F3258EAF011}" type="presOf" srcId="{09A0BA55-2812-4450-B7B2-16FF15DB9549}" destId="{55B7611A-8166-7943-9B6E-06610493B181}" srcOrd="0" destOrd="1" presId="urn:microsoft.com/office/officeart/2005/8/layout/hList1"/>
    <dgm:cxn modelId="{68D4A408-866D-4AEB-8A52-52C393EBAB84}" srcId="{5A5C4DC7-E8A4-41D2-89D0-8C87305C50B8}" destId="{81CF32C9-36FF-4B28-8734-3E5660619CC5}" srcOrd="1" destOrd="0" parTransId="{4CF8AABF-0775-4020-A21D-85926A5CFF2D}" sibTransId="{BBD699FE-68D2-455B-A886-6F5A9A96651F}"/>
    <dgm:cxn modelId="{B684F61A-6594-DD4D-A080-8B82DBDA6BC9}" type="presOf" srcId="{7E53E515-01D9-4DA6-8BEE-2282B2D76A2F}" destId="{55B7611A-8166-7943-9B6E-06610493B181}" srcOrd="0" destOrd="2" presId="urn:microsoft.com/office/officeart/2005/8/layout/hList1"/>
    <dgm:cxn modelId="{26A44D1C-9394-4FA8-A654-6E0A1166F1FF}" srcId="{E67BDA99-279D-4085-9126-BDA27D45006C}" destId="{09A0BA55-2812-4450-B7B2-16FF15DB9549}" srcOrd="1" destOrd="0" parTransId="{6DA64612-BB8F-4B26-8505-9067E0244BDE}" sibTransId="{D7A6F761-C20E-4F1D-96EF-91C1EDF772A8}"/>
    <dgm:cxn modelId="{C2FBE431-88CA-3F42-8907-8E46D2F8AA71}" type="presOf" srcId="{BAA3CB3D-AF5D-4BB2-B802-42C757CD7D3E}" destId="{55B7611A-8166-7943-9B6E-06610493B181}" srcOrd="0" destOrd="0" presId="urn:microsoft.com/office/officeart/2005/8/layout/hList1"/>
    <dgm:cxn modelId="{CC6EED6B-D64B-6B49-AA61-179972C0C7ED}" type="presOf" srcId="{5A5C4DC7-E8A4-41D2-89D0-8C87305C50B8}" destId="{F7E6D2F4-F349-D24A-885D-F102C8CE0BED}" srcOrd="0" destOrd="0" presId="urn:microsoft.com/office/officeart/2005/8/layout/hList1"/>
    <dgm:cxn modelId="{D2B15D72-CD6A-6D48-8A33-C9FA885FCDA1}" type="presOf" srcId="{81CF32C9-36FF-4B28-8734-3E5660619CC5}" destId="{D1FBBF68-5067-E248-817E-3D200C4A0F65}" srcOrd="0" destOrd="0" presId="urn:microsoft.com/office/officeart/2005/8/layout/hList1"/>
    <dgm:cxn modelId="{1AA98994-445D-4AAD-89BA-3B37C37FC62C}" srcId="{81CF32C9-36FF-4B28-8734-3E5660619CC5}" destId="{53EA5D9D-857B-4B00-84C5-9365511F1DEF}" srcOrd="0" destOrd="0" parTransId="{87FED41C-B0F1-499E-BC43-DB9412438B49}" sibTransId="{81E7102A-160B-41F3-AB5A-D01BD061226B}"/>
    <dgm:cxn modelId="{E9B49395-CFFF-453A-8F12-B80C970FAB40}" srcId="{E67BDA99-279D-4085-9126-BDA27D45006C}" destId="{7E53E515-01D9-4DA6-8BEE-2282B2D76A2F}" srcOrd="2" destOrd="0" parTransId="{7DD22839-ABE1-4DF7-A9A9-DE3E3C72EF7D}" sibTransId="{5C8EF3F7-A820-491A-92D9-3569A6364EA7}"/>
    <dgm:cxn modelId="{4C209695-7FEC-41F4-9351-71CC54E2F053}" srcId="{5A5C4DC7-E8A4-41D2-89D0-8C87305C50B8}" destId="{E67BDA99-279D-4085-9126-BDA27D45006C}" srcOrd="0" destOrd="0" parTransId="{0F3FF9F7-4055-44B8-A24E-64D13EB8F81B}" sibTransId="{A162AB4D-58BE-400A-9CF5-B4D97CC4A3FE}"/>
    <dgm:cxn modelId="{9BE028D2-AABE-4C0E-9416-5194111C5435}" srcId="{E67BDA99-279D-4085-9126-BDA27D45006C}" destId="{BAA3CB3D-AF5D-4BB2-B802-42C757CD7D3E}" srcOrd="0" destOrd="0" parTransId="{EC3AA7A2-BEB0-4D3B-BE01-789896A26F77}" sibTransId="{10841781-4C87-4A47-A378-5EB8D7959FF2}"/>
    <dgm:cxn modelId="{91A3B4DE-172F-C44B-93AC-A97D9578206E}" type="presOf" srcId="{53EA5D9D-857B-4B00-84C5-9365511F1DEF}" destId="{47F40D1C-DF7F-0B48-9DF2-215F62E1B2ED}" srcOrd="0" destOrd="0" presId="urn:microsoft.com/office/officeart/2005/8/layout/hList1"/>
    <dgm:cxn modelId="{FAD9BEE1-4E8B-B046-A8E0-CC0514F2CBBD}" type="presOf" srcId="{E67BDA99-279D-4085-9126-BDA27D45006C}" destId="{9BED3565-FA41-4247-9FBC-8658C1C6F223}" srcOrd="0" destOrd="0" presId="urn:microsoft.com/office/officeart/2005/8/layout/hList1"/>
    <dgm:cxn modelId="{2D665691-1C22-0E4E-BCF9-65B03E39FBBF}" type="presParOf" srcId="{F7E6D2F4-F349-D24A-885D-F102C8CE0BED}" destId="{D04EC33D-FE82-A144-9882-C4A2935D3A81}" srcOrd="0" destOrd="0" presId="urn:microsoft.com/office/officeart/2005/8/layout/hList1"/>
    <dgm:cxn modelId="{9EA4C0FB-3D95-A542-A622-07BAD241D24A}" type="presParOf" srcId="{D04EC33D-FE82-A144-9882-C4A2935D3A81}" destId="{9BED3565-FA41-4247-9FBC-8658C1C6F223}" srcOrd="0" destOrd="0" presId="urn:microsoft.com/office/officeart/2005/8/layout/hList1"/>
    <dgm:cxn modelId="{AEACF0AF-C9BB-1644-87B0-E8AACE737448}" type="presParOf" srcId="{D04EC33D-FE82-A144-9882-C4A2935D3A81}" destId="{55B7611A-8166-7943-9B6E-06610493B181}" srcOrd="1" destOrd="0" presId="urn:microsoft.com/office/officeart/2005/8/layout/hList1"/>
    <dgm:cxn modelId="{B994E35F-2C98-594E-8D4E-457D487295A5}" type="presParOf" srcId="{F7E6D2F4-F349-D24A-885D-F102C8CE0BED}" destId="{1CE82E30-00EF-D748-9816-2384EF7DBC11}" srcOrd="1" destOrd="0" presId="urn:microsoft.com/office/officeart/2005/8/layout/hList1"/>
    <dgm:cxn modelId="{E13DFAED-F4B5-BD4B-B5DB-F0E2D5772DB0}" type="presParOf" srcId="{F7E6D2F4-F349-D24A-885D-F102C8CE0BED}" destId="{ECE3CE70-DAA9-364E-ABB9-3B92429A8B25}" srcOrd="2" destOrd="0" presId="urn:microsoft.com/office/officeart/2005/8/layout/hList1"/>
    <dgm:cxn modelId="{C5422569-C32B-4D41-9CF4-8B6F9B2D2706}" type="presParOf" srcId="{ECE3CE70-DAA9-364E-ABB9-3B92429A8B25}" destId="{D1FBBF68-5067-E248-817E-3D200C4A0F65}" srcOrd="0" destOrd="0" presId="urn:microsoft.com/office/officeart/2005/8/layout/hList1"/>
    <dgm:cxn modelId="{7F22262A-ED4C-7342-AA14-607382D7ADB5}" type="presParOf" srcId="{ECE3CE70-DAA9-364E-ABB9-3B92429A8B25}" destId="{47F40D1C-DF7F-0B48-9DF2-215F62E1B2E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59940E-CECC-430E-889A-DC22D25CB01C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4ED4097-5AA1-47E7-BCD3-68E21900578B}">
      <dgm:prSet/>
      <dgm:spPr/>
      <dgm:t>
        <a:bodyPr/>
        <a:lstStyle/>
        <a:p>
          <a:pPr>
            <a:defRPr b="1"/>
          </a:pPr>
          <a:r>
            <a:rPr lang="en-US" b="1"/>
            <a:t>Templates:</a:t>
          </a:r>
          <a:r>
            <a:rPr lang="en-US"/>
            <a:t> </a:t>
          </a:r>
        </a:p>
      </dgm:t>
    </dgm:pt>
    <dgm:pt modelId="{7FE51B8E-0F08-41DB-9B74-3EE530CF4825}" type="parTrans" cxnId="{E9D71F37-0C8E-45DE-90CA-5CAD51DBFC7A}">
      <dgm:prSet/>
      <dgm:spPr/>
      <dgm:t>
        <a:bodyPr/>
        <a:lstStyle/>
        <a:p>
          <a:endParaRPr lang="en-US"/>
        </a:p>
      </dgm:t>
    </dgm:pt>
    <dgm:pt modelId="{811E113E-1350-4847-85A7-9473116DEC8E}" type="sibTrans" cxnId="{E9D71F37-0C8E-45DE-90CA-5CAD51DBFC7A}">
      <dgm:prSet/>
      <dgm:spPr/>
      <dgm:t>
        <a:bodyPr/>
        <a:lstStyle/>
        <a:p>
          <a:endParaRPr lang="en-US"/>
        </a:p>
      </dgm:t>
    </dgm:pt>
    <dgm:pt modelId="{1164BE60-057F-4E25-BDA8-8D1DE678078F}">
      <dgm:prSet/>
      <dgm:spPr/>
      <dgm:t>
        <a:bodyPr/>
        <a:lstStyle/>
        <a:p>
          <a:r>
            <a:rPr lang="en-US"/>
            <a:t>templates/login.html</a:t>
          </a:r>
        </a:p>
      </dgm:t>
    </dgm:pt>
    <dgm:pt modelId="{5FB17438-8B82-4AC6-A597-8AA7D7B62CCF}" type="parTrans" cxnId="{0CD681D0-C97A-4185-86B5-0C31DC050245}">
      <dgm:prSet/>
      <dgm:spPr/>
      <dgm:t>
        <a:bodyPr/>
        <a:lstStyle/>
        <a:p>
          <a:endParaRPr lang="en-US"/>
        </a:p>
      </dgm:t>
    </dgm:pt>
    <dgm:pt modelId="{E8E2FA3C-1075-484B-AD5B-3961A03D071C}" type="sibTrans" cxnId="{0CD681D0-C97A-4185-86B5-0C31DC050245}">
      <dgm:prSet/>
      <dgm:spPr/>
      <dgm:t>
        <a:bodyPr/>
        <a:lstStyle/>
        <a:p>
          <a:endParaRPr lang="en-US"/>
        </a:p>
      </dgm:t>
    </dgm:pt>
    <dgm:pt modelId="{D213D07F-5E93-4298-B88F-97B0325296BD}">
      <dgm:prSet/>
      <dgm:spPr/>
      <dgm:t>
        <a:bodyPr/>
        <a:lstStyle/>
        <a:p>
          <a:r>
            <a:rPr lang="en-US"/>
            <a:t>templates/quiz.html</a:t>
          </a:r>
        </a:p>
      </dgm:t>
    </dgm:pt>
    <dgm:pt modelId="{45AA932E-A531-4EB4-AE6D-1C9D091E2573}" type="parTrans" cxnId="{2CF0476E-910B-4111-BCAB-E69C0816BF07}">
      <dgm:prSet/>
      <dgm:spPr/>
      <dgm:t>
        <a:bodyPr/>
        <a:lstStyle/>
        <a:p>
          <a:endParaRPr lang="en-US"/>
        </a:p>
      </dgm:t>
    </dgm:pt>
    <dgm:pt modelId="{EDDCE96A-5019-4E5F-B53D-185815A490BE}" type="sibTrans" cxnId="{2CF0476E-910B-4111-BCAB-E69C0816BF07}">
      <dgm:prSet/>
      <dgm:spPr/>
      <dgm:t>
        <a:bodyPr/>
        <a:lstStyle/>
        <a:p>
          <a:endParaRPr lang="en-US"/>
        </a:p>
      </dgm:t>
    </dgm:pt>
    <dgm:pt modelId="{6D981A1C-FE02-44E0-9C5A-4FBCF4DC471B}">
      <dgm:prSet/>
      <dgm:spPr/>
      <dgm:t>
        <a:bodyPr/>
        <a:lstStyle/>
        <a:p>
          <a:r>
            <a:rPr lang="en-US"/>
            <a:t>templates/result.html</a:t>
          </a:r>
        </a:p>
      </dgm:t>
    </dgm:pt>
    <dgm:pt modelId="{DF120B96-BEE7-451C-B934-B5D67EFE4570}" type="parTrans" cxnId="{A2B064A7-8F4A-4ED1-808A-C94A6203EB32}">
      <dgm:prSet/>
      <dgm:spPr/>
      <dgm:t>
        <a:bodyPr/>
        <a:lstStyle/>
        <a:p>
          <a:endParaRPr lang="en-US"/>
        </a:p>
      </dgm:t>
    </dgm:pt>
    <dgm:pt modelId="{FC429FA2-4E9A-4A17-9D67-658C5A55CE77}" type="sibTrans" cxnId="{A2B064A7-8F4A-4ED1-808A-C94A6203EB32}">
      <dgm:prSet/>
      <dgm:spPr/>
      <dgm:t>
        <a:bodyPr/>
        <a:lstStyle/>
        <a:p>
          <a:endParaRPr lang="en-US"/>
        </a:p>
      </dgm:t>
    </dgm:pt>
    <dgm:pt modelId="{9F85B596-98AF-476F-881D-9E7AEE5FEDB8}">
      <dgm:prSet/>
      <dgm:spPr/>
      <dgm:t>
        <a:bodyPr/>
        <a:lstStyle/>
        <a:p>
          <a:pPr>
            <a:defRPr b="1"/>
          </a:pPr>
          <a:r>
            <a:rPr lang="en-US" b="1"/>
            <a:t>Styling:</a:t>
          </a:r>
          <a:r>
            <a:rPr lang="en-US"/>
            <a:t> </a:t>
          </a:r>
        </a:p>
      </dgm:t>
    </dgm:pt>
    <dgm:pt modelId="{0A392F9E-4103-4583-B252-0F2A2860C6F0}" type="parTrans" cxnId="{D390CCFC-79D0-4451-AC58-03EA1C1AD864}">
      <dgm:prSet/>
      <dgm:spPr/>
      <dgm:t>
        <a:bodyPr/>
        <a:lstStyle/>
        <a:p>
          <a:endParaRPr lang="en-US"/>
        </a:p>
      </dgm:t>
    </dgm:pt>
    <dgm:pt modelId="{1EBA81DB-6302-4607-9FDA-7C373327020E}" type="sibTrans" cxnId="{D390CCFC-79D0-4451-AC58-03EA1C1AD864}">
      <dgm:prSet/>
      <dgm:spPr/>
      <dgm:t>
        <a:bodyPr/>
        <a:lstStyle/>
        <a:p>
          <a:endParaRPr lang="en-US"/>
        </a:p>
      </dgm:t>
    </dgm:pt>
    <dgm:pt modelId="{AB341972-78D7-4E75-AD52-4053BADDD8F0}">
      <dgm:prSet/>
      <dgm:spPr/>
      <dgm:t>
        <a:bodyPr/>
        <a:lstStyle/>
        <a:p>
          <a:r>
            <a:rPr lang="en-US"/>
            <a:t>static/style.css for UI improvements</a:t>
          </a:r>
        </a:p>
      </dgm:t>
    </dgm:pt>
    <dgm:pt modelId="{393C4DB4-50F7-4DC2-8735-F5251B0F28B5}" type="parTrans" cxnId="{F9780728-FF56-4679-A7B4-898D8008F399}">
      <dgm:prSet/>
      <dgm:spPr/>
      <dgm:t>
        <a:bodyPr/>
        <a:lstStyle/>
        <a:p>
          <a:endParaRPr lang="en-US"/>
        </a:p>
      </dgm:t>
    </dgm:pt>
    <dgm:pt modelId="{ACDA14C0-9FEF-4929-BE0D-CE8D43637343}" type="sibTrans" cxnId="{F9780728-FF56-4679-A7B4-898D8008F399}">
      <dgm:prSet/>
      <dgm:spPr/>
      <dgm:t>
        <a:bodyPr/>
        <a:lstStyle/>
        <a:p>
          <a:endParaRPr lang="en-US"/>
        </a:p>
      </dgm:t>
    </dgm:pt>
    <dgm:pt modelId="{195F170D-4BF1-ED47-A907-274A23D1F0F9}" type="pres">
      <dgm:prSet presAssocID="{7959940E-CECC-430E-889A-DC22D25CB01C}" presName="Name0" presStyleCnt="0">
        <dgm:presLayoutVars>
          <dgm:dir/>
          <dgm:animLvl val="lvl"/>
          <dgm:resizeHandles val="exact"/>
        </dgm:presLayoutVars>
      </dgm:prSet>
      <dgm:spPr/>
    </dgm:pt>
    <dgm:pt modelId="{B5FF6483-63FC-DF42-907A-D59D779BF4C2}" type="pres">
      <dgm:prSet presAssocID="{64ED4097-5AA1-47E7-BCD3-68E21900578B}" presName="composite" presStyleCnt="0"/>
      <dgm:spPr/>
    </dgm:pt>
    <dgm:pt modelId="{14283FD0-AAC7-6944-A7A7-18EBBAA8E550}" type="pres">
      <dgm:prSet presAssocID="{64ED4097-5AA1-47E7-BCD3-68E21900578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6C5CC70-D549-5F42-8CC9-932A6BEFC016}" type="pres">
      <dgm:prSet presAssocID="{64ED4097-5AA1-47E7-BCD3-68E21900578B}" presName="desTx" presStyleLbl="alignAccFollowNode1" presStyleIdx="0" presStyleCnt="2">
        <dgm:presLayoutVars>
          <dgm:bulletEnabled val="1"/>
        </dgm:presLayoutVars>
      </dgm:prSet>
      <dgm:spPr/>
    </dgm:pt>
    <dgm:pt modelId="{EB230D74-3071-2A41-9BD1-2A28232E7E9C}" type="pres">
      <dgm:prSet presAssocID="{811E113E-1350-4847-85A7-9473116DEC8E}" presName="space" presStyleCnt="0"/>
      <dgm:spPr/>
    </dgm:pt>
    <dgm:pt modelId="{ADDB3FD5-12C0-5E49-B024-7671AE545C85}" type="pres">
      <dgm:prSet presAssocID="{9F85B596-98AF-476F-881D-9E7AEE5FEDB8}" presName="composite" presStyleCnt="0"/>
      <dgm:spPr/>
    </dgm:pt>
    <dgm:pt modelId="{97296211-BC60-B045-9D1F-6F1833366E63}" type="pres">
      <dgm:prSet presAssocID="{9F85B596-98AF-476F-881D-9E7AEE5FEDB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580F1E31-ED11-5C4B-B404-4D091057C74E}" type="pres">
      <dgm:prSet presAssocID="{9F85B596-98AF-476F-881D-9E7AEE5FEDB8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0B0F309-4A7C-B740-9968-82BD22F42F73}" type="presOf" srcId="{6D981A1C-FE02-44E0-9C5A-4FBCF4DC471B}" destId="{56C5CC70-D549-5F42-8CC9-932A6BEFC016}" srcOrd="0" destOrd="2" presId="urn:microsoft.com/office/officeart/2005/8/layout/hList1"/>
    <dgm:cxn modelId="{F9780728-FF56-4679-A7B4-898D8008F399}" srcId="{9F85B596-98AF-476F-881D-9E7AEE5FEDB8}" destId="{AB341972-78D7-4E75-AD52-4053BADDD8F0}" srcOrd="0" destOrd="0" parTransId="{393C4DB4-50F7-4DC2-8735-F5251B0F28B5}" sibTransId="{ACDA14C0-9FEF-4929-BE0D-CE8D43637343}"/>
    <dgm:cxn modelId="{E9D71F37-0C8E-45DE-90CA-5CAD51DBFC7A}" srcId="{7959940E-CECC-430E-889A-DC22D25CB01C}" destId="{64ED4097-5AA1-47E7-BCD3-68E21900578B}" srcOrd="0" destOrd="0" parTransId="{7FE51B8E-0F08-41DB-9B74-3EE530CF4825}" sibTransId="{811E113E-1350-4847-85A7-9473116DEC8E}"/>
    <dgm:cxn modelId="{A28A665D-94FA-B94F-8B67-D83E87C1BE3D}" type="presOf" srcId="{64ED4097-5AA1-47E7-BCD3-68E21900578B}" destId="{14283FD0-AAC7-6944-A7A7-18EBBAA8E550}" srcOrd="0" destOrd="0" presId="urn:microsoft.com/office/officeart/2005/8/layout/hList1"/>
    <dgm:cxn modelId="{2CF0476E-910B-4111-BCAB-E69C0816BF07}" srcId="{64ED4097-5AA1-47E7-BCD3-68E21900578B}" destId="{D213D07F-5E93-4298-B88F-97B0325296BD}" srcOrd="1" destOrd="0" parTransId="{45AA932E-A531-4EB4-AE6D-1C9D091E2573}" sibTransId="{EDDCE96A-5019-4E5F-B53D-185815A490BE}"/>
    <dgm:cxn modelId="{C7404D52-521D-B642-8CD6-D43465F1B4B1}" type="presOf" srcId="{9F85B596-98AF-476F-881D-9E7AEE5FEDB8}" destId="{97296211-BC60-B045-9D1F-6F1833366E63}" srcOrd="0" destOrd="0" presId="urn:microsoft.com/office/officeart/2005/8/layout/hList1"/>
    <dgm:cxn modelId="{B7589B7F-67E8-9647-A7C6-407DB5F3B7D4}" type="presOf" srcId="{D213D07F-5E93-4298-B88F-97B0325296BD}" destId="{56C5CC70-D549-5F42-8CC9-932A6BEFC016}" srcOrd="0" destOrd="1" presId="urn:microsoft.com/office/officeart/2005/8/layout/hList1"/>
    <dgm:cxn modelId="{026869A0-29A4-554F-931E-619110C99D91}" type="presOf" srcId="{1164BE60-057F-4E25-BDA8-8D1DE678078F}" destId="{56C5CC70-D549-5F42-8CC9-932A6BEFC016}" srcOrd="0" destOrd="0" presId="urn:microsoft.com/office/officeart/2005/8/layout/hList1"/>
    <dgm:cxn modelId="{A2B064A7-8F4A-4ED1-808A-C94A6203EB32}" srcId="{64ED4097-5AA1-47E7-BCD3-68E21900578B}" destId="{6D981A1C-FE02-44E0-9C5A-4FBCF4DC471B}" srcOrd="2" destOrd="0" parTransId="{DF120B96-BEE7-451C-B934-B5D67EFE4570}" sibTransId="{FC429FA2-4E9A-4A17-9D67-658C5A55CE77}"/>
    <dgm:cxn modelId="{9A7797B1-8EBE-8740-8219-3482EE6B61B6}" type="presOf" srcId="{AB341972-78D7-4E75-AD52-4053BADDD8F0}" destId="{580F1E31-ED11-5C4B-B404-4D091057C74E}" srcOrd="0" destOrd="0" presId="urn:microsoft.com/office/officeart/2005/8/layout/hList1"/>
    <dgm:cxn modelId="{0CD681D0-C97A-4185-86B5-0C31DC050245}" srcId="{64ED4097-5AA1-47E7-BCD3-68E21900578B}" destId="{1164BE60-057F-4E25-BDA8-8D1DE678078F}" srcOrd="0" destOrd="0" parTransId="{5FB17438-8B82-4AC6-A597-8AA7D7B62CCF}" sibTransId="{E8E2FA3C-1075-484B-AD5B-3961A03D071C}"/>
    <dgm:cxn modelId="{481D23D8-3A36-0942-879B-99D1B34BFDE1}" type="presOf" srcId="{7959940E-CECC-430E-889A-DC22D25CB01C}" destId="{195F170D-4BF1-ED47-A907-274A23D1F0F9}" srcOrd="0" destOrd="0" presId="urn:microsoft.com/office/officeart/2005/8/layout/hList1"/>
    <dgm:cxn modelId="{D390CCFC-79D0-4451-AC58-03EA1C1AD864}" srcId="{7959940E-CECC-430E-889A-DC22D25CB01C}" destId="{9F85B596-98AF-476F-881D-9E7AEE5FEDB8}" srcOrd="1" destOrd="0" parTransId="{0A392F9E-4103-4583-B252-0F2A2860C6F0}" sibTransId="{1EBA81DB-6302-4607-9FDA-7C373327020E}"/>
    <dgm:cxn modelId="{27864B47-FF47-B04B-9D9E-11308BAE85EB}" type="presParOf" srcId="{195F170D-4BF1-ED47-A907-274A23D1F0F9}" destId="{B5FF6483-63FC-DF42-907A-D59D779BF4C2}" srcOrd="0" destOrd="0" presId="urn:microsoft.com/office/officeart/2005/8/layout/hList1"/>
    <dgm:cxn modelId="{C62E81FF-EA5A-E44C-A557-499848E10E9F}" type="presParOf" srcId="{B5FF6483-63FC-DF42-907A-D59D779BF4C2}" destId="{14283FD0-AAC7-6944-A7A7-18EBBAA8E550}" srcOrd="0" destOrd="0" presId="urn:microsoft.com/office/officeart/2005/8/layout/hList1"/>
    <dgm:cxn modelId="{14918F25-0F2F-2A46-AC25-CE84125FFE0E}" type="presParOf" srcId="{B5FF6483-63FC-DF42-907A-D59D779BF4C2}" destId="{56C5CC70-D549-5F42-8CC9-932A6BEFC016}" srcOrd="1" destOrd="0" presId="urn:microsoft.com/office/officeart/2005/8/layout/hList1"/>
    <dgm:cxn modelId="{B6E86513-2E5D-8A4B-B640-7A35F0DACC02}" type="presParOf" srcId="{195F170D-4BF1-ED47-A907-274A23D1F0F9}" destId="{EB230D74-3071-2A41-9BD1-2A28232E7E9C}" srcOrd="1" destOrd="0" presId="urn:microsoft.com/office/officeart/2005/8/layout/hList1"/>
    <dgm:cxn modelId="{7FAB3F48-C751-924E-B58C-3812BBED2A56}" type="presParOf" srcId="{195F170D-4BF1-ED47-A907-274A23D1F0F9}" destId="{ADDB3FD5-12C0-5E49-B024-7671AE545C85}" srcOrd="2" destOrd="0" presId="urn:microsoft.com/office/officeart/2005/8/layout/hList1"/>
    <dgm:cxn modelId="{BE82C8A0-03C9-9A4D-8266-EF0D14F44E92}" type="presParOf" srcId="{ADDB3FD5-12C0-5E49-B024-7671AE545C85}" destId="{97296211-BC60-B045-9D1F-6F1833366E63}" srcOrd="0" destOrd="0" presId="urn:microsoft.com/office/officeart/2005/8/layout/hList1"/>
    <dgm:cxn modelId="{2881A970-7270-0C42-84E2-C1686596A7D2}" type="presParOf" srcId="{ADDB3FD5-12C0-5E49-B024-7671AE545C85}" destId="{580F1E31-ED11-5C4B-B404-4D091057C74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94CA318-268D-4782-9CAE-3E041B1A2A3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F25DE3-9F5D-495A-8DD1-6D87925C72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Steady sprint velocity</a:t>
          </a:r>
          <a:r>
            <a:rPr lang="en-US"/>
            <a:t> ensured core features were completed on time.</a:t>
          </a:r>
        </a:p>
      </dgm:t>
    </dgm:pt>
    <dgm:pt modelId="{A9A3D84C-0B7D-4A86-9B42-01F26C71D40C}" type="parTrans" cxnId="{43F33099-E37C-4E2E-9815-2FB80580491B}">
      <dgm:prSet/>
      <dgm:spPr/>
      <dgm:t>
        <a:bodyPr/>
        <a:lstStyle/>
        <a:p>
          <a:endParaRPr lang="en-US"/>
        </a:p>
      </dgm:t>
    </dgm:pt>
    <dgm:pt modelId="{DCD77070-E5BB-406A-A9DB-D4D831C36922}" type="sibTrans" cxnId="{43F33099-E37C-4E2E-9815-2FB80580491B}">
      <dgm:prSet/>
      <dgm:spPr/>
      <dgm:t>
        <a:bodyPr/>
        <a:lstStyle/>
        <a:p>
          <a:endParaRPr lang="en-US"/>
        </a:p>
      </dgm:t>
    </dgm:pt>
    <dgm:pt modelId="{B7E7B02B-9DBC-4B09-9B05-6C7B664958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Iteration 1</a:t>
          </a:r>
          <a:r>
            <a:rPr lang="en-US"/>
            <a:t> focused on </a:t>
          </a:r>
          <a:r>
            <a:rPr lang="en-US" b="1"/>
            <a:t>core quiz functionality</a:t>
          </a:r>
          <a:r>
            <a:rPr lang="en-US"/>
            <a:t> (~20 points).</a:t>
          </a:r>
        </a:p>
      </dgm:t>
    </dgm:pt>
    <dgm:pt modelId="{A7EA58A8-F057-4E2A-A11C-B6A7F7A7D1B9}" type="parTrans" cxnId="{ED8DFF8A-E884-420D-97A1-C9A167A13B22}">
      <dgm:prSet/>
      <dgm:spPr/>
      <dgm:t>
        <a:bodyPr/>
        <a:lstStyle/>
        <a:p>
          <a:endParaRPr lang="en-US"/>
        </a:p>
      </dgm:t>
    </dgm:pt>
    <dgm:pt modelId="{7BC46C82-FF92-4C1E-A254-CB76876693A0}" type="sibTrans" cxnId="{ED8DFF8A-E884-420D-97A1-C9A167A13B22}">
      <dgm:prSet/>
      <dgm:spPr/>
      <dgm:t>
        <a:bodyPr/>
        <a:lstStyle/>
        <a:p>
          <a:endParaRPr lang="en-US"/>
        </a:p>
      </dgm:t>
    </dgm:pt>
    <dgm:pt modelId="{6EB3FBB7-A1FA-485E-9CE8-AADDF3327E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Iteration 2</a:t>
          </a:r>
          <a:r>
            <a:rPr lang="en-US"/>
            <a:t> focused on </a:t>
          </a:r>
          <a:r>
            <a:rPr lang="en-US" b="1"/>
            <a:t>enhancements &amp; testing</a:t>
          </a:r>
          <a:r>
            <a:rPr lang="en-US"/>
            <a:t> (~14 points).</a:t>
          </a:r>
        </a:p>
      </dgm:t>
    </dgm:pt>
    <dgm:pt modelId="{1DB7D485-BFAB-4B98-A614-703DBD4D5CB7}" type="parTrans" cxnId="{5AF54820-2868-4AE4-BABA-8DB775AC6ABA}">
      <dgm:prSet/>
      <dgm:spPr/>
      <dgm:t>
        <a:bodyPr/>
        <a:lstStyle/>
        <a:p>
          <a:endParaRPr lang="en-US"/>
        </a:p>
      </dgm:t>
    </dgm:pt>
    <dgm:pt modelId="{C97BD338-671C-4F71-A0AC-E5199CDA4616}" type="sibTrans" cxnId="{5AF54820-2868-4AE4-BABA-8DB775AC6ABA}">
      <dgm:prSet/>
      <dgm:spPr/>
      <dgm:t>
        <a:bodyPr/>
        <a:lstStyle/>
        <a:p>
          <a:endParaRPr lang="en-US"/>
        </a:p>
      </dgm:t>
    </dgm:pt>
    <dgm:pt modelId="{5AFF2882-468D-47AD-90FF-DD12B68389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Minor UI delays in Iteration 1 were adjusted in Iteration 2.</a:t>
          </a:r>
          <a:endParaRPr lang="en-US"/>
        </a:p>
      </dgm:t>
    </dgm:pt>
    <dgm:pt modelId="{17138160-5092-4994-A4ED-4A8662824D5A}" type="parTrans" cxnId="{C0BCE9D8-86C9-4CE5-8FC9-BBB493231081}">
      <dgm:prSet/>
      <dgm:spPr/>
      <dgm:t>
        <a:bodyPr/>
        <a:lstStyle/>
        <a:p>
          <a:endParaRPr lang="en-US"/>
        </a:p>
      </dgm:t>
    </dgm:pt>
    <dgm:pt modelId="{439B82C0-91EA-4197-949C-E8E0E8EBFC7F}" type="sibTrans" cxnId="{C0BCE9D8-86C9-4CE5-8FC9-BBB493231081}">
      <dgm:prSet/>
      <dgm:spPr/>
      <dgm:t>
        <a:bodyPr/>
        <a:lstStyle/>
        <a:p>
          <a:endParaRPr lang="en-US"/>
        </a:p>
      </dgm:t>
    </dgm:pt>
    <dgm:pt modelId="{06A0B2EA-4EAF-4B38-93A4-A99FA08A5C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Final MVP was completed before the March 12 deadline.</a:t>
          </a:r>
          <a:endParaRPr lang="en-US"/>
        </a:p>
      </dgm:t>
    </dgm:pt>
    <dgm:pt modelId="{F3FDB8D3-5BC0-41DC-BF9C-A068E07F1403}" type="parTrans" cxnId="{492C0A33-C7E2-42A3-89A3-031FAC1726C2}">
      <dgm:prSet/>
      <dgm:spPr/>
      <dgm:t>
        <a:bodyPr/>
        <a:lstStyle/>
        <a:p>
          <a:endParaRPr lang="en-US"/>
        </a:p>
      </dgm:t>
    </dgm:pt>
    <dgm:pt modelId="{49D47279-FABE-4813-BBD6-8FB7964E99E1}" type="sibTrans" cxnId="{492C0A33-C7E2-42A3-89A3-031FAC1726C2}">
      <dgm:prSet/>
      <dgm:spPr/>
      <dgm:t>
        <a:bodyPr/>
        <a:lstStyle/>
        <a:p>
          <a:endParaRPr lang="en-US"/>
        </a:p>
      </dgm:t>
    </dgm:pt>
    <dgm:pt modelId="{FF6D0AF7-B74B-43E7-95A5-BE4079D95A05}" type="pres">
      <dgm:prSet presAssocID="{B94CA318-268D-4782-9CAE-3E041B1A2A35}" presName="root" presStyleCnt="0">
        <dgm:presLayoutVars>
          <dgm:dir/>
          <dgm:resizeHandles val="exact"/>
        </dgm:presLayoutVars>
      </dgm:prSet>
      <dgm:spPr/>
    </dgm:pt>
    <dgm:pt modelId="{91E61048-CB4D-4B17-8413-3BCB24239966}" type="pres">
      <dgm:prSet presAssocID="{3DF25DE3-9F5D-495A-8DD1-6D87925C72BC}" presName="compNode" presStyleCnt="0"/>
      <dgm:spPr/>
    </dgm:pt>
    <dgm:pt modelId="{F01F29F3-87ED-4F3F-BE41-7350D4F0F3CB}" type="pres">
      <dgm:prSet presAssocID="{3DF25DE3-9F5D-495A-8DD1-6D87925C72BC}" presName="bgRect" presStyleLbl="bgShp" presStyleIdx="0" presStyleCnt="5"/>
      <dgm:spPr/>
    </dgm:pt>
    <dgm:pt modelId="{4B78F7D6-5521-4869-9C25-CE32845F276E}" type="pres">
      <dgm:prSet presAssocID="{3DF25DE3-9F5D-495A-8DD1-6D87925C72B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F41FBB6-754A-4866-B33B-5C9F801F4A3C}" type="pres">
      <dgm:prSet presAssocID="{3DF25DE3-9F5D-495A-8DD1-6D87925C72BC}" presName="spaceRect" presStyleCnt="0"/>
      <dgm:spPr/>
    </dgm:pt>
    <dgm:pt modelId="{77F906F7-0BA7-47A3-9F2E-2301712AEF9F}" type="pres">
      <dgm:prSet presAssocID="{3DF25DE3-9F5D-495A-8DD1-6D87925C72BC}" presName="parTx" presStyleLbl="revTx" presStyleIdx="0" presStyleCnt="5">
        <dgm:presLayoutVars>
          <dgm:chMax val="0"/>
          <dgm:chPref val="0"/>
        </dgm:presLayoutVars>
      </dgm:prSet>
      <dgm:spPr/>
    </dgm:pt>
    <dgm:pt modelId="{0068D8D4-6C1D-4D44-A756-C9E33DD35B61}" type="pres">
      <dgm:prSet presAssocID="{DCD77070-E5BB-406A-A9DB-D4D831C36922}" presName="sibTrans" presStyleCnt="0"/>
      <dgm:spPr/>
    </dgm:pt>
    <dgm:pt modelId="{0D4E0476-1BA7-42CC-9A7F-521C6CEBFB53}" type="pres">
      <dgm:prSet presAssocID="{B7E7B02B-9DBC-4B09-9B05-6C7B66495877}" presName="compNode" presStyleCnt="0"/>
      <dgm:spPr/>
    </dgm:pt>
    <dgm:pt modelId="{AD325167-0A8A-4806-B360-B83E77F8CB61}" type="pres">
      <dgm:prSet presAssocID="{B7E7B02B-9DBC-4B09-9B05-6C7B66495877}" presName="bgRect" presStyleLbl="bgShp" presStyleIdx="1" presStyleCnt="5"/>
      <dgm:spPr/>
    </dgm:pt>
    <dgm:pt modelId="{F9F6AFF1-B0B6-40C7-93FD-20115443F3D2}" type="pres">
      <dgm:prSet presAssocID="{B7E7B02B-9DBC-4B09-9B05-6C7B6649587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022333D2-4454-4CCD-AAC5-426FE4C8D846}" type="pres">
      <dgm:prSet presAssocID="{B7E7B02B-9DBC-4B09-9B05-6C7B66495877}" presName="spaceRect" presStyleCnt="0"/>
      <dgm:spPr/>
    </dgm:pt>
    <dgm:pt modelId="{351C16E6-CF8B-45F1-888C-091B6F6ABC43}" type="pres">
      <dgm:prSet presAssocID="{B7E7B02B-9DBC-4B09-9B05-6C7B66495877}" presName="parTx" presStyleLbl="revTx" presStyleIdx="1" presStyleCnt="5">
        <dgm:presLayoutVars>
          <dgm:chMax val="0"/>
          <dgm:chPref val="0"/>
        </dgm:presLayoutVars>
      </dgm:prSet>
      <dgm:spPr/>
    </dgm:pt>
    <dgm:pt modelId="{D31B1C37-7D7D-4DE6-B8A2-0B228BA04F27}" type="pres">
      <dgm:prSet presAssocID="{7BC46C82-FF92-4C1E-A254-CB76876693A0}" presName="sibTrans" presStyleCnt="0"/>
      <dgm:spPr/>
    </dgm:pt>
    <dgm:pt modelId="{44336FF6-F69C-49E3-BBD6-011FB08369CC}" type="pres">
      <dgm:prSet presAssocID="{6EB3FBB7-A1FA-485E-9CE8-AADDF3327EB2}" presName="compNode" presStyleCnt="0"/>
      <dgm:spPr/>
    </dgm:pt>
    <dgm:pt modelId="{DAEAF0F3-BE6F-4928-9B84-FB2BF6884101}" type="pres">
      <dgm:prSet presAssocID="{6EB3FBB7-A1FA-485E-9CE8-AADDF3327EB2}" presName="bgRect" presStyleLbl="bgShp" presStyleIdx="2" presStyleCnt="5"/>
      <dgm:spPr/>
    </dgm:pt>
    <dgm:pt modelId="{1932C079-91AC-4882-9B61-1E73953AD085}" type="pres">
      <dgm:prSet presAssocID="{6EB3FBB7-A1FA-485E-9CE8-AADDF3327EB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573431C5-8290-40A0-8827-745AE2488DCE}" type="pres">
      <dgm:prSet presAssocID="{6EB3FBB7-A1FA-485E-9CE8-AADDF3327EB2}" presName="spaceRect" presStyleCnt="0"/>
      <dgm:spPr/>
    </dgm:pt>
    <dgm:pt modelId="{03D9F2BB-EED1-4E7E-812B-55F313772291}" type="pres">
      <dgm:prSet presAssocID="{6EB3FBB7-A1FA-485E-9CE8-AADDF3327EB2}" presName="parTx" presStyleLbl="revTx" presStyleIdx="2" presStyleCnt="5">
        <dgm:presLayoutVars>
          <dgm:chMax val="0"/>
          <dgm:chPref val="0"/>
        </dgm:presLayoutVars>
      </dgm:prSet>
      <dgm:spPr/>
    </dgm:pt>
    <dgm:pt modelId="{0EFB86F3-5440-4C9F-910B-5F3F57ED2D65}" type="pres">
      <dgm:prSet presAssocID="{C97BD338-671C-4F71-A0AC-E5199CDA4616}" presName="sibTrans" presStyleCnt="0"/>
      <dgm:spPr/>
    </dgm:pt>
    <dgm:pt modelId="{1D3612C2-7518-458A-B2E1-9477F4067050}" type="pres">
      <dgm:prSet presAssocID="{5AFF2882-468D-47AD-90FF-DD12B6838969}" presName="compNode" presStyleCnt="0"/>
      <dgm:spPr/>
    </dgm:pt>
    <dgm:pt modelId="{C7180789-C568-4C17-BA78-859FB73288E7}" type="pres">
      <dgm:prSet presAssocID="{5AFF2882-468D-47AD-90FF-DD12B6838969}" presName="bgRect" presStyleLbl="bgShp" presStyleIdx="3" presStyleCnt="5"/>
      <dgm:spPr/>
    </dgm:pt>
    <dgm:pt modelId="{A52B913E-1FBB-4FFB-8D56-49D16CD329D4}" type="pres">
      <dgm:prSet presAssocID="{5AFF2882-468D-47AD-90FF-DD12B683896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EE2AD8A-AB58-4ADE-A0AE-149F40365460}" type="pres">
      <dgm:prSet presAssocID="{5AFF2882-468D-47AD-90FF-DD12B6838969}" presName="spaceRect" presStyleCnt="0"/>
      <dgm:spPr/>
    </dgm:pt>
    <dgm:pt modelId="{8AD8547A-4098-429D-8A3C-E697636DBCA8}" type="pres">
      <dgm:prSet presAssocID="{5AFF2882-468D-47AD-90FF-DD12B6838969}" presName="parTx" presStyleLbl="revTx" presStyleIdx="3" presStyleCnt="5">
        <dgm:presLayoutVars>
          <dgm:chMax val="0"/>
          <dgm:chPref val="0"/>
        </dgm:presLayoutVars>
      </dgm:prSet>
      <dgm:spPr/>
    </dgm:pt>
    <dgm:pt modelId="{F4E36460-6721-41A7-A2E0-8AC23FE17CBE}" type="pres">
      <dgm:prSet presAssocID="{439B82C0-91EA-4197-949C-E8E0E8EBFC7F}" presName="sibTrans" presStyleCnt="0"/>
      <dgm:spPr/>
    </dgm:pt>
    <dgm:pt modelId="{AAF20171-28BE-4C59-A389-96AD925A3EFA}" type="pres">
      <dgm:prSet presAssocID="{06A0B2EA-4EAF-4B38-93A4-A99FA08A5C80}" presName="compNode" presStyleCnt="0"/>
      <dgm:spPr/>
    </dgm:pt>
    <dgm:pt modelId="{A6019BEE-B21D-4D42-A09B-46784F45F3E1}" type="pres">
      <dgm:prSet presAssocID="{06A0B2EA-4EAF-4B38-93A4-A99FA08A5C80}" presName="bgRect" presStyleLbl="bgShp" presStyleIdx="4" presStyleCnt="5"/>
      <dgm:spPr/>
    </dgm:pt>
    <dgm:pt modelId="{8F4E33B3-80EA-49D7-AFA5-4ACBA7AF0E8C}" type="pres">
      <dgm:prSet presAssocID="{06A0B2EA-4EAF-4B38-93A4-A99FA08A5C8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AE8A042-EBBB-453D-99C5-0FBB30DFA192}" type="pres">
      <dgm:prSet presAssocID="{06A0B2EA-4EAF-4B38-93A4-A99FA08A5C80}" presName="spaceRect" presStyleCnt="0"/>
      <dgm:spPr/>
    </dgm:pt>
    <dgm:pt modelId="{7BA6DA3F-F809-42BE-8FEA-6B0CD39B278C}" type="pres">
      <dgm:prSet presAssocID="{06A0B2EA-4EAF-4B38-93A4-A99FA08A5C8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EA4CC17-D5B9-4808-B643-6E4A4DB21F98}" type="presOf" srcId="{B7E7B02B-9DBC-4B09-9B05-6C7B66495877}" destId="{351C16E6-CF8B-45F1-888C-091B6F6ABC43}" srcOrd="0" destOrd="0" presId="urn:microsoft.com/office/officeart/2018/2/layout/IconVerticalSolidList"/>
    <dgm:cxn modelId="{5AF54820-2868-4AE4-BABA-8DB775AC6ABA}" srcId="{B94CA318-268D-4782-9CAE-3E041B1A2A35}" destId="{6EB3FBB7-A1FA-485E-9CE8-AADDF3327EB2}" srcOrd="2" destOrd="0" parTransId="{1DB7D485-BFAB-4B98-A614-703DBD4D5CB7}" sibTransId="{C97BD338-671C-4F71-A0AC-E5199CDA4616}"/>
    <dgm:cxn modelId="{492C0A33-C7E2-42A3-89A3-031FAC1726C2}" srcId="{B94CA318-268D-4782-9CAE-3E041B1A2A35}" destId="{06A0B2EA-4EAF-4B38-93A4-A99FA08A5C80}" srcOrd="4" destOrd="0" parTransId="{F3FDB8D3-5BC0-41DC-BF9C-A068E07F1403}" sibTransId="{49D47279-FABE-4813-BBD6-8FB7964E99E1}"/>
    <dgm:cxn modelId="{ED8DFF8A-E884-420D-97A1-C9A167A13B22}" srcId="{B94CA318-268D-4782-9CAE-3E041B1A2A35}" destId="{B7E7B02B-9DBC-4B09-9B05-6C7B66495877}" srcOrd="1" destOrd="0" parTransId="{A7EA58A8-F057-4E2A-A11C-B6A7F7A7D1B9}" sibTransId="{7BC46C82-FF92-4C1E-A254-CB76876693A0}"/>
    <dgm:cxn modelId="{1D205E8B-231C-423E-B626-47D6A930891F}" type="presOf" srcId="{3DF25DE3-9F5D-495A-8DD1-6D87925C72BC}" destId="{77F906F7-0BA7-47A3-9F2E-2301712AEF9F}" srcOrd="0" destOrd="0" presId="urn:microsoft.com/office/officeart/2018/2/layout/IconVerticalSolidList"/>
    <dgm:cxn modelId="{14483290-387D-4F2E-B473-D1157F849B3D}" type="presOf" srcId="{06A0B2EA-4EAF-4B38-93A4-A99FA08A5C80}" destId="{7BA6DA3F-F809-42BE-8FEA-6B0CD39B278C}" srcOrd="0" destOrd="0" presId="urn:microsoft.com/office/officeart/2018/2/layout/IconVerticalSolidList"/>
    <dgm:cxn modelId="{43F33099-E37C-4E2E-9815-2FB80580491B}" srcId="{B94CA318-268D-4782-9CAE-3E041B1A2A35}" destId="{3DF25DE3-9F5D-495A-8DD1-6D87925C72BC}" srcOrd="0" destOrd="0" parTransId="{A9A3D84C-0B7D-4A86-9B42-01F26C71D40C}" sibTransId="{DCD77070-E5BB-406A-A9DB-D4D831C36922}"/>
    <dgm:cxn modelId="{AB7D9F9A-9D2D-48AA-9424-18CBD9F699F2}" type="presOf" srcId="{5AFF2882-468D-47AD-90FF-DD12B6838969}" destId="{8AD8547A-4098-429D-8A3C-E697636DBCA8}" srcOrd="0" destOrd="0" presId="urn:microsoft.com/office/officeart/2018/2/layout/IconVerticalSolidList"/>
    <dgm:cxn modelId="{A4B3D1A0-7492-4434-8246-5DAE7488C494}" type="presOf" srcId="{B94CA318-268D-4782-9CAE-3E041B1A2A35}" destId="{FF6D0AF7-B74B-43E7-95A5-BE4079D95A05}" srcOrd="0" destOrd="0" presId="urn:microsoft.com/office/officeart/2018/2/layout/IconVerticalSolidList"/>
    <dgm:cxn modelId="{C0BCE9D8-86C9-4CE5-8FC9-BBB493231081}" srcId="{B94CA318-268D-4782-9CAE-3E041B1A2A35}" destId="{5AFF2882-468D-47AD-90FF-DD12B6838969}" srcOrd="3" destOrd="0" parTransId="{17138160-5092-4994-A4ED-4A8662824D5A}" sibTransId="{439B82C0-91EA-4197-949C-E8E0E8EBFC7F}"/>
    <dgm:cxn modelId="{62437CDD-9E38-4644-ADEF-C56D1F6A13B3}" type="presOf" srcId="{6EB3FBB7-A1FA-485E-9CE8-AADDF3327EB2}" destId="{03D9F2BB-EED1-4E7E-812B-55F313772291}" srcOrd="0" destOrd="0" presId="urn:microsoft.com/office/officeart/2018/2/layout/IconVerticalSolidList"/>
    <dgm:cxn modelId="{32117837-6FE8-4F74-A7AE-1D55280DE84E}" type="presParOf" srcId="{FF6D0AF7-B74B-43E7-95A5-BE4079D95A05}" destId="{91E61048-CB4D-4B17-8413-3BCB24239966}" srcOrd="0" destOrd="0" presId="urn:microsoft.com/office/officeart/2018/2/layout/IconVerticalSolidList"/>
    <dgm:cxn modelId="{4BA599CD-7E89-4229-ABAA-F2A7C5FCF574}" type="presParOf" srcId="{91E61048-CB4D-4B17-8413-3BCB24239966}" destId="{F01F29F3-87ED-4F3F-BE41-7350D4F0F3CB}" srcOrd="0" destOrd="0" presId="urn:microsoft.com/office/officeart/2018/2/layout/IconVerticalSolidList"/>
    <dgm:cxn modelId="{8B2B0525-337F-41BC-991F-0ED41997A8D7}" type="presParOf" srcId="{91E61048-CB4D-4B17-8413-3BCB24239966}" destId="{4B78F7D6-5521-4869-9C25-CE32845F276E}" srcOrd="1" destOrd="0" presId="urn:microsoft.com/office/officeart/2018/2/layout/IconVerticalSolidList"/>
    <dgm:cxn modelId="{445C9350-9BE8-4C2B-B238-217D8A1E04E0}" type="presParOf" srcId="{91E61048-CB4D-4B17-8413-3BCB24239966}" destId="{0F41FBB6-754A-4866-B33B-5C9F801F4A3C}" srcOrd="2" destOrd="0" presId="urn:microsoft.com/office/officeart/2018/2/layout/IconVerticalSolidList"/>
    <dgm:cxn modelId="{CCB38394-F5A9-4CCF-8507-6FCF6A105D0D}" type="presParOf" srcId="{91E61048-CB4D-4B17-8413-3BCB24239966}" destId="{77F906F7-0BA7-47A3-9F2E-2301712AEF9F}" srcOrd="3" destOrd="0" presId="urn:microsoft.com/office/officeart/2018/2/layout/IconVerticalSolidList"/>
    <dgm:cxn modelId="{4DFDA91D-ABB6-4E98-94D0-BAAF92318DCB}" type="presParOf" srcId="{FF6D0AF7-B74B-43E7-95A5-BE4079D95A05}" destId="{0068D8D4-6C1D-4D44-A756-C9E33DD35B61}" srcOrd="1" destOrd="0" presId="urn:microsoft.com/office/officeart/2018/2/layout/IconVerticalSolidList"/>
    <dgm:cxn modelId="{389A2828-C0B9-4429-A880-BFC2D6A62F34}" type="presParOf" srcId="{FF6D0AF7-B74B-43E7-95A5-BE4079D95A05}" destId="{0D4E0476-1BA7-42CC-9A7F-521C6CEBFB53}" srcOrd="2" destOrd="0" presId="urn:microsoft.com/office/officeart/2018/2/layout/IconVerticalSolidList"/>
    <dgm:cxn modelId="{7E60E8D2-E488-4CF7-8196-3838E57B6921}" type="presParOf" srcId="{0D4E0476-1BA7-42CC-9A7F-521C6CEBFB53}" destId="{AD325167-0A8A-4806-B360-B83E77F8CB61}" srcOrd="0" destOrd="0" presId="urn:microsoft.com/office/officeart/2018/2/layout/IconVerticalSolidList"/>
    <dgm:cxn modelId="{B91FAB7E-B5AB-48A4-8327-02961DBF1A4B}" type="presParOf" srcId="{0D4E0476-1BA7-42CC-9A7F-521C6CEBFB53}" destId="{F9F6AFF1-B0B6-40C7-93FD-20115443F3D2}" srcOrd="1" destOrd="0" presId="urn:microsoft.com/office/officeart/2018/2/layout/IconVerticalSolidList"/>
    <dgm:cxn modelId="{2B0DA8B9-D480-4043-A176-8593BE608505}" type="presParOf" srcId="{0D4E0476-1BA7-42CC-9A7F-521C6CEBFB53}" destId="{022333D2-4454-4CCD-AAC5-426FE4C8D846}" srcOrd="2" destOrd="0" presId="urn:microsoft.com/office/officeart/2018/2/layout/IconVerticalSolidList"/>
    <dgm:cxn modelId="{CB9DE6BE-8683-4A4F-BE80-F372AFA3197C}" type="presParOf" srcId="{0D4E0476-1BA7-42CC-9A7F-521C6CEBFB53}" destId="{351C16E6-CF8B-45F1-888C-091B6F6ABC43}" srcOrd="3" destOrd="0" presId="urn:microsoft.com/office/officeart/2018/2/layout/IconVerticalSolidList"/>
    <dgm:cxn modelId="{3E040807-336E-4CDB-BFBF-8444330B5272}" type="presParOf" srcId="{FF6D0AF7-B74B-43E7-95A5-BE4079D95A05}" destId="{D31B1C37-7D7D-4DE6-B8A2-0B228BA04F27}" srcOrd="3" destOrd="0" presId="urn:microsoft.com/office/officeart/2018/2/layout/IconVerticalSolidList"/>
    <dgm:cxn modelId="{874C5B53-F218-4B53-B482-FA3C8DD47B81}" type="presParOf" srcId="{FF6D0AF7-B74B-43E7-95A5-BE4079D95A05}" destId="{44336FF6-F69C-49E3-BBD6-011FB08369CC}" srcOrd="4" destOrd="0" presId="urn:microsoft.com/office/officeart/2018/2/layout/IconVerticalSolidList"/>
    <dgm:cxn modelId="{E4E5B36C-7FEF-4338-8804-1448F864B429}" type="presParOf" srcId="{44336FF6-F69C-49E3-BBD6-011FB08369CC}" destId="{DAEAF0F3-BE6F-4928-9B84-FB2BF6884101}" srcOrd="0" destOrd="0" presId="urn:microsoft.com/office/officeart/2018/2/layout/IconVerticalSolidList"/>
    <dgm:cxn modelId="{05AEC29C-51A2-4DB2-B30F-D82BB4B20801}" type="presParOf" srcId="{44336FF6-F69C-49E3-BBD6-011FB08369CC}" destId="{1932C079-91AC-4882-9B61-1E73953AD085}" srcOrd="1" destOrd="0" presId="urn:microsoft.com/office/officeart/2018/2/layout/IconVerticalSolidList"/>
    <dgm:cxn modelId="{E2B074F4-6662-4B76-928C-1CF77EE99E3B}" type="presParOf" srcId="{44336FF6-F69C-49E3-BBD6-011FB08369CC}" destId="{573431C5-8290-40A0-8827-745AE2488DCE}" srcOrd="2" destOrd="0" presId="urn:microsoft.com/office/officeart/2018/2/layout/IconVerticalSolidList"/>
    <dgm:cxn modelId="{0521638D-B4C8-45DC-B605-57B0C7AB1DE8}" type="presParOf" srcId="{44336FF6-F69C-49E3-BBD6-011FB08369CC}" destId="{03D9F2BB-EED1-4E7E-812B-55F313772291}" srcOrd="3" destOrd="0" presId="urn:microsoft.com/office/officeart/2018/2/layout/IconVerticalSolidList"/>
    <dgm:cxn modelId="{B72C0534-7A2B-411E-9425-9676384DADC8}" type="presParOf" srcId="{FF6D0AF7-B74B-43E7-95A5-BE4079D95A05}" destId="{0EFB86F3-5440-4C9F-910B-5F3F57ED2D65}" srcOrd="5" destOrd="0" presId="urn:microsoft.com/office/officeart/2018/2/layout/IconVerticalSolidList"/>
    <dgm:cxn modelId="{68D0B6A3-AFCF-40BF-A798-33FF919D3E8F}" type="presParOf" srcId="{FF6D0AF7-B74B-43E7-95A5-BE4079D95A05}" destId="{1D3612C2-7518-458A-B2E1-9477F4067050}" srcOrd="6" destOrd="0" presId="urn:microsoft.com/office/officeart/2018/2/layout/IconVerticalSolidList"/>
    <dgm:cxn modelId="{7A00339C-3EA6-447C-9F86-42202BF9376A}" type="presParOf" srcId="{1D3612C2-7518-458A-B2E1-9477F4067050}" destId="{C7180789-C568-4C17-BA78-859FB73288E7}" srcOrd="0" destOrd="0" presId="urn:microsoft.com/office/officeart/2018/2/layout/IconVerticalSolidList"/>
    <dgm:cxn modelId="{2AB90BA4-A2A3-448D-A6D0-B1C2050989E8}" type="presParOf" srcId="{1D3612C2-7518-458A-B2E1-9477F4067050}" destId="{A52B913E-1FBB-4FFB-8D56-49D16CD329D4}" srcOrd="1" destOrd="0" presId="urn:microsoft.com/office/officeart/2018/2/layout/IconVerticalSolidList"/>
    <dgm:cxn modelId="{9621A572-C79C-495A-9647-33048067E2B6}" type="presParOf" srcId="{1D3612C2-7518-458A-B2E1-9477F4067050}" destId="{9EE2AD8A-AB58-4ADE-A0AE-149F40365460}" srcOrd="2" destOrd="0" presId="urn:microsoft.com/office/officeart/2018/2/layout/IconVerticalSolidList"/>
    <dgm:cxn modelId="{0C27EB2D-B443-4EF1-9FAC-121DCA5B11CA}" type="presParOf" srcId="{1D3612C2-7518-458A-B2E1-9477F4067050}" destId="{8AD8547A-4098-429D-8A3C-E697636DBCA8}" srcOrd="3" destOrd="0" presId="urn:microsoft.com/office/officeart/2018/2/layout/IconVerticalSolidList"/>
    <dgm:cxn modelId="{5251C3CC-E189-4845-AFA4-C3FFFE31C9AF}" type="presParOf" srcId="{FF6D0AF7-B74B-43E7-95A5-BE4079D95A05}" destId="{F4E36460-6721-41A7-A2E0-8AC23FE17CBE}" srcOrd="7" destOrd="0" presId="urn:microsoft.com/office/officeart/2018/2/layout/IconVerticalSolidList"/>
    <dgm:cxn modelId="{992D5AEB-ED59-4C01-9B06-C8F901FCD0CA}" type="presParOf" srcId="{FF6D0AF7-B74B-43E7-95A5-BE4079D95A05}" destId="{AAF20171-28BE-4C59-A389-96AD925A3EFA}" srcOrd="8" destOrd="0" presId="urn:microsoft.com/office/officeart/2018/2/layout/IconVerticalSolidList"/>
    <dgm:cxn modelId="{F5449AF3-F1B6-4F08-B2AA-2A14B8494399}" type="presParOf" srcId="{AAF20171-28BE-4C59-A389-96AD925A3EFA}" destId="{A6019BEE-B21D-4D42-A09B-46784F45F3E1}" srcOrd="0" destOrd="0" presId="urn:microsoft.com/office/officeart/2018/2/layout/IconVerticalSolidList"/>
    <dgm:cxn modelId="{B9B6475F-7535-4FD7-8B9E-8EB44A9A0767}" type="presParOf" srcId="{AAF20171-28BE-4C59-A389-96AD925A3EFA}" destId="{8F4E33B3-80EA-49D7-AFA5-4ACBA7AF0E8C}" srcOrd="1" destOrd="0" presId="urn:microsoft.com/office/officeart/2018/2/layout/IconVerticalSolidList"/>
    <dgm:cxn modelId="{07F167A8-F407-4454-903D-FC6105D5E1CE}" type="presParOf" srcId="{AAF20171-28BE-4C59-A389-96AD925A3EFA}" destId="{2AE8A042-EBBB-453D-99C5-0FBB30DFA192}" srcOrd="2" destOrd="0" presId="urn:microsoft.com/office/officeart/2018/2/layout/IconVerticalSolidList"/>
    <dgm:cxn modelId="{B7CBC85E-F505-4029-BE67-1549C98A1DFA}" type="presParOf" srcId="{AAF20171-28BE-4C59-A389-96AD925A3EFA}" destId="{7BA6DA3F-F809-42BE-8FEA-6B0CD39B278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CE550D9-9DC2-4D8F-A393-B875171C3298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C02884E-D10C-4514-9CDC-F3D8B1F640A1}">
      <dgm:prSet/>
      <dgm:spPr/>
      <dgm:t>
        <a:bodyPr/>
        <a:lstStyle/>
        <a:p>
          <a:r>
            <a:rPr lang="en-US" b="1">
              <a:latin typeface="+mn-lt"/>
              <a:ea typeface="Calibri"/>
              <a:cs typeface="Calibri"/>
            </a:rPr>
            <a:t>Next Features to Implement:</a:t>
          </a:r>
          <a:endParaRPr lang="en-US">
            <a:latin typeface="+mn-lt"/>
            <a:ea typeface="Calibri"/>
            <a:cs typeface="Calibri"/>
          </a:endParaRPr>
        </a:p>
      </dgm:t>
    </dgm:pt>
    <dgm:pt modelId="{9AB5F664-6652-4120-A1D1-1727F316C390}" type="parTrans" cxnId="{310EB4BF-561B-41A1-9562-EC45B86F620D}">
      <dgm:prSet/>
      <dgm:spPr/>
      <dgm:t>
        <a:bodyPr/>
        <a:lstStyle/>
        <a:p>
          <a:endParaRPr lang="en-US"/>
        </a:p>
      </dgm:t>
    </dgm:pt>
    <dgm:pt modelId="{3F9C9CC7-C7CF-4549-B3B6-84DA355453B4}" type="sibTrans" cxnId="{310EB4BF-561B-41A1-9562-EC45B86F620D}">
      <dgm:prSet/>
      <dgm:spPr/>
      <dgm:t>
        <a:bodyPr/>
        <a:lstStyle/>
        <a:p>
          <a:endParaRPr lang="en-US"/>
        </a:p>
      </dgm:t>
    </dgm:pt>
    <dgm:pt modelId="{48093FE2-0D56-4471-A1CE-4B2A07CFC00F}">
      <dgm:prSet/>
      <dgm:spPr/>
      <dgm:t>
        <a:bodyPr/>
        <a:lstStyle/>
        <a:p>
          <a:r>
            <a:rPr lang="en-US" b="1">
              <a:latin typeface="+mn-lt"/>
              <a:ea typeface="Calibri"/>
              <a:cs typeface="Calibri"/>
            </a:rPr>
            <a:t>- Admin Panel:</a:t>
          </a:r>
          <a:r>
            <a:rPr lang="en-US">
              <a:latin typeface="+mn-lt"/>
              <a:ea typeface="Calibri"/>
              <a:cs typeface="Calibri"/>
            </a:rPr>
            <a:t> Allow teachers to </a:t>
          </a:r>
          <a:r>
            <a:rPr lang="en-US" b="1">
              <a:latin typeface="+mn-lt"/>
              <a:ea typeface="Calibri"/>
              <a:cs typeface="Calibri"/>
            </a:rPr>
            <a:t>manage quiz questions</a:t>
          </a:r>
          <a:endParaRPr lang="en-US">
            <a:latin typeface="+mn-lt"/>
            <a:ea typeface="Calibri"/>
            <a:cs typeface="Calibri"/>
          </a:endParaRPr>
        </a:p>
      </dgm:t>
    </dgm:pt>
    <dgm:pt modelId="{B4598DF0-4553-4F98-B3B0-D3E191C29E24}" type="parTrans" cxnId="{F59170C3-35E0-4422-A05F-F718038B8449}">
      <dgm:prSet/>
      <dgm:spPr/>
      <dgm:t>
        <a:bodyPr/>
        <a:lstStyle/>
        <a:p>
          <a:endParaRPr lang="en-US"/>
        </a:p>
      </dgm:t>
    </dgm:pt>
    <dgm:pt modelId="{8C655BE0-5DD2-4F16-83BB-89D35B882CD0}" type="sibTrans" cxnId="{F59170C3-35E0-4422-A05F-F718038B8449}">
      <dgm:prSet/>
      <dgm:spPr/>
      <dgm:t>
        <a:bodyPr/>
        <a:lstStyle/>
        <a:p>
          <a:endParaRPr lang="en-US"/>
        </a:p>
      </dgm:t>
    </dgm:pt>
    <dgm:pt modelId="{DA078AFF-5EC5-4874-B0DF-E4A973F481FF}">
      <dgm:prSet/>
      <dgm:spPr/>
      <dgm:t>
        <a:bodyPr/>
        <a:lstStyle/>
        <a:p>
          <a:r>
            <a:rPr lang="en-US" b="1">
              <a:latin typeface="+mn-lt"/>
              <a:ea typeface="Calibri"/>
              <a:cs typeface="Calibri"/>
            </a:rPr>
            <a:t>- Leaderboard:</a:t>
          </a:r>
          <a:r>
            <a:rPr lang="en-US">
              <a:latin typeface="+mn-lt"/>
              <a:ea typeface="Calibri"/>
              <a:cs typeface="Calibri"/>
            </a:rPr>
            <a:t> Show top scores</a:t>
          </a:r>
        </a:p>
      </dgm:t>
    </dgm:pt>
    <dgm:pt modelId="{B2A4E340-89FA-4AA5-804A-F88E0A28C11A}" type="parTrans" cxnId="{32B669BD-5D45-4765-AE23-60F81BE9FBF2}">
      <dgm:prSet/>
      <dgm:spPr/>
      <dgm:t>
        <a:bodyPr/>
        <a:lstStyle/>
        <a:p>
          <a:endParaRPr lang="en-US"/>
        </a:p>
      </dgm:t>
    </dgm:pt>
    <dgm:pt modelId="{D2F44226-3CD2-4B47-BE39-071245118302}" type="sibTrans" cxnId="{32B669BD-5D45-4765-AE23-60F81BE9FBF2}">
      <dgm:prSet/>
      <dgm:spPr/>
      <dgm:t>
        <a:bodyPr/>
        <a:lstStyle/>
        <a:p>
          <a:endParaRPr lang="en-US"/>
        </a:p>
      </dgm:t>
    </dgm:pt>
    <dgm:pt modelId="{1971709E-2CAA-4D99-958B-CB2F8D23D0D3}">
      <dgm:prSet/>
      <dgm:spPr/>
      <dgm:t>
        <a:bodyPr/>
        <a:lstStyle/>
        <a:p>
          <a:r>
            <a:rPr lang="en-US" b="1">
              <a:latin typeface="+mn-lt"/>
              <a:ea typeface="Calibri"/>
              <a:cs typeface="Calibri"/>
            </a:rPr>
            <a:t>- Improved UI/UX:</a:t>
          </a:r>
          <a:r>
            <a:rPr lang="en-US">
              <a:latin typeface="+mn-lt"/>
              <a:ea typeface="Calibri"/>
              <a:cs typeface="Calibri"/>
            </a:rPr>
            <a:t> Add animations, better styling</a:t>
          </a:r>
        </a:p>
      </dgm:t>
    </dgm:pt>
    <dgm:pt modelId="{62D8D064-9FBF-40DF-8DD4-B2AFCB2FA12C}" type="parTrans" cxnId="{C772EDC3-22F9-4DD2-906A-0371FF2E5EAC}">
      <dgm:prSet/>
      <dgm:spPr/>
      <dgm:t>
        <a:bodyPr/>
        <a:lstStyle/>
        <a:p>
          <a:endParaRPr lang="en-US"/>
        </a:p>
      </dgm:t>
    </dgm:pt>
    <dgm:pt modelId="{2B4A54B2-40B7-4FF1-AE65-0E18708088CD}" type="sibTrans" cxnId="{C772EDC3-22F9-4DD2-906A-0371FF2E5EAC}">
      <dgm:prSet/>
      <dgm:spPr/>
      <dgm:t>
        <a:bodyPr/>
        <a:lstStyle/>
        <a:p>
          <a:endParaRPr lang="en-US"/>
        </a:p>
      </dgm:t>
    </dgm:pt>
    <dgm:pt modelId="{F2CA5B37-9C99-44C6-9D80-230EB6E611FD}">
      <dgm:prSet/>
      <dgm:spPr/>
      <dgm:t>
        <a:bodyPr/>
        <a:lstStyle/>
        <a:p>
          <a:r>
            <a:rPr lang="en-US" b="1">
              <a:latin typeface="+mn-lt"/>
              <a:ea typeface="Calibri"/>
              <a:cs typeface="Calibri"/>
            </a:rPr>
            <a:t>- More Question Categories:</a:t>
          </a:r>
          <a:r>
            <a:rPr lang="en-US">
              <a:latin typeface="+mn-lt"/>
              <a:ea typeface="Calibri"/>
              <a:cs typeface="Calibri"/>
            </a:rPr>
            <a:t> Python, SQL, Data Science (Not in Scope)</a:t>
          </a:r>
        </a:p>
      </dgm:t>
    </dgm:pt>
    <dgm:pt modelId="{D7ED16F2-D492-4387-9EF7-B3AED0A85A65}" type="parTrans" cxnId="{832F5E0E-042D-414E-9068-DD9E3CCB30AF}">
      <dgm:prSet/>
      <dgm:spPr/>
      <dgm:t>
        <a:bodyPr/>
        <a:lstStyle/>
        <a:p>
          <a:endParaRPr lang="en-US"/>
        </a:p>
      </dgm:t>
    </dgm:pt>
    <dgm:pt modelId="{C588F2A4-041F-4A91-B336-E24532FE5DE3}" type="sibTrans" cxnId="{832F5E0E-042D-414E-9068-DD9E3CCB30AF}">
      <dgm:prSet/>
      <dgm:spPr/>
      <dgm:t>
        <a:bodyPr/>
        <a:lstStyle/>
        <a:p>
          <a:endParaRPr lang="en-US"/>
        </a:p>
      </dgm:t>
    </dgm:pt>
    <dgm:pt modelId="{F07A4350-859A-42FD-999B-2CACE6739D1E}">
      <dgm:prSet/>
      <dgm:spPr/>
      <dgm:t>
        <a:bodyPr/>
        <a:lstStyle/>
        <a:p>
          <a:r>
            <a:rPr lang="en-US" b="1">
              <a:latin typeface="+mn-lt"/>
              <a:ea typeface="Calibri"/>
              <a:cs typeface="Calibri"/>
            </a:rPr>
            <a:t>- User Empowerment:</a:t>
          </a:r>
          <a:r>
            <a:rPr lang="en-US">
              <a:latin typeface="+mn-lt"/>
              <a:ea typeface="Calibri"/>
              <a:cs typeface="Calibri"/>
            </a:rPr>
            <a:t> Own quiz creation by User (Not in Scope)</a:t>
          </a:r>
        </a:p>
      </dgm:t>
    </dgm:pt>
    <dgm:pt modelId="{9A4476FD-F4EB-41A3-9B9F-8E4C77FE2D0B}" type="parTrans" cxnId="{17AB7945-2C90-4A56-83E1-158B7C5AD636}">
      <dgm:prSet/>
      <dgm:spPr/>
      <dgm:t>
        <a:bodyPr/>
        <a:lstStyle/>
        <a:p>
          <a:endParaRPr lang="en-US"/>
        </a:p>
      </dgm:t>
    </dgm:pt>
    <dgm:pt modelId="{1C50FA52-F118-4FED-9929-1C927F80B85C}" type="sibTrans" cxnId="{17AB7945-2C90-4A56-83E1-158B7C5AD636}">
      <dgm:prSet/>
      <dgm:spPr/>
      <dgm:t>
        <a:bodyPr/>
        <a:lstStyle/>
        <a:p>
          <a:endParaRPr lang="en-US"/>
        </a:p>
      </dgm:t>
    </dgm:pt>
    <dgm:pt modelId="{68D9D31B-9C9E-AB45-8F93-E7D6331CBEE6}">
      <dgm:prSet/>
      <dgm:spPr/>
      <dgm:t>
        <a:bodyPr/>
        <a:lstStyle/>
        <a:p>
          <a:r>
            <a:rPr lang="en-US" b="1"/>
            <a:t>- Continued Testing: </a:t>
          </a:r>
          <a:r>
            <a:rPr lang="en-US"/>
            <a:t>Test script writing (</a:t>
          </a:r>
          <a:r>
            <a:rPr lang="en-US" err="1"/>
            <a:t>PyTest</a:t>
          </a:r>
          <a:r>
            <a:rPr lang="en-US"/>
            <a:t>)</a:t>
          </a:r>
        </a:p>
      </dgm:t>
    </dgm:pt>
    <dgm:pt modelId="{9A8F65DE-3C60-324C-B250-9688059B19D7}" type="parTrans" cxnId="{5F47E5BC-B346-F049-9698-D6F70DCF6309}">
      <dgm:prSet/>
      <dgm:spPr/>
      <dgm:t>
        <a:bodyPr/>
        <a:lstStyle/>
        <a:p>
          <a:endParaRPr lang="en-US"/>
        </a:p>
      </dgm:t>
    </dgm:pt>
    <dgm:pt modelId="{55CCB499-FCE9-F740-BEE8-95D70113F7BD}" type="sibTrans" cxnId="{5F47E5BC-B346-F049-9698-D6F70DCF6309}">
      <dgm:prSet/>
      <dgm:spPr/>
      <dgm:t>
        <a:bodyPr/>
        <a:lstStyle/>
        <a:p>
          <a:endParaRPr lang="en-US"/>
        </a:p>
      </dgm:t>
    </dgm:pt>
    <dgm:pt modelId="{EAA26029-4905-534F-AEE7-B98440DF60BF}" type="pres">
      <dgm:prSet presAssocID="{4CE550D9-9DC2-4D8F-A393-B875171C3298}" presName="Name0" presStyleCnt="0">
        <dgm:presLayoutVars>
          <dgm:dir/>
          <dgm:resizeHandles val="exact"/>
        </dgm:presLayoutVars>
      </dgm:prSet>
      <dgm:spPr/>
    </dgm:pt>
    <dgm:pt modelId="{BE59FAE9-107C-1649-9286-6513E6CBC2FF}" type="pres">
      <dgm:prSet presAssocID="{0C02884E-D10C-4514-9CDC-F3D8B1F640A1}" presName="node" presStyleLbl="node1" presStyleIdx="0" presStyleCnt="7">
        <dgm:presLayoutVars>
          <dgm:bulletEnabled val="1"/>
        </dgm:presLayoutVars>
      </dgm:prSet>
      <dgm:spPr/>
    </dgm:pt>
    <dgm:pt modelId="{75C12E72-56FA-A24A-BCB8-16A1A6D4AA3B}" type="pres">
      <dgm:prSet presAssocID="{3F9C9CC7-C7CF-4549-B3B6-84DA355453B4}" presName="sibTrans" presStyleLbl="sibTrans1D1" presStyleIdx="0" presStyleCnt="6"/>
      <dgm:spPr/>
    </dgm:pt>
    <dgm:pt modelId="{651DB544-B1A4-4441-85BE-B166ADB3A2E7}" type="pres">
      <dgm:prSet presAssocID="{3F9C9CC7-C7CF-4549-B3B6-84DA355453B4}" presName="connectorText" presStyleLbl="sibTrans1D1" presStyleIdx="0" presStyleCnt="6"/>
      <dgm:spPr/>
    </dgm:pt>
    <dgm:pt modelId="{CA64AB1F-5ED4-9447-A9FE-CB1EFB58BB92}" type="pres">
      <dgm:prSet presAssocID="{48093FE2-0D56-4471-A1CE-4B2A07CFC00F}" presName="node" presStyleLbl="node1" presStyleIdx="1" presStyleCnt="7">
        <dgm:presLayoutVars>
          <dgm:bulletEnabled val="1"/>
        </dgm:presLayoutVars>
      </dgm:prSet>
      <dgm:spPr/>
    </dgm:pt>
    <dgm:pt modelId="{479C6084-1D61-9740-B270-75CE6769BF50}" type="pres">
      <dgm:prSet presAssocID="{8C655BE0-5DD2-4F16-83BB-89D35B882CD0}" presName="sibTrans" presStyleLbl="sibTrans1D1" presStyleIdx="1" presStyleCnt="6"/>
      <dgm:spPr/>
    </dgm:pt>
    <dgm:pt modelId="{BF232647-AA08-3641-85C9-7A0966A308FD}" type="pres">
      <dgm:prSet presAssocID="{8C655BE0-5DD2-4F16-83BB-89D35B882CD0}" presName="connectorText" presStyleLbl="sibTrans1D1" presStyleIdx="1" presStyleCnt="6"/>
      <dgm:spPr/>
    </dgm:pt>
    <dgm:pt modelId="{4EEF1495-5E14-8A4A-865F-E219703A84E7}" type="pres">
      <dgm:prSet presAssocID="{DA078AFF-5EC5-4874-B0DF-E4A973F481FF}" presName="node" presStyleLbl="node1" presStyleIdx="2" presStyleCnt="7">
        <dgm:presLayoutVars>
          <dgm:bulletEnabled val="1"/>
        </dgm:presLayoutVars>
      </dgm:prSet>
      <dgm:spPr/>
    </dgm:pt>
    <dgm:pt modelId="{1B0BD1C6-FA7D-9C47-A732-F7742F73F666}" type="pres">
      <dgm:prSet presAssocID="{D2F44226-3CD2-4B47-BE39-071245118302}" presName="sibTrans" presStyleLbl="sibTrans1D1" presStyleIdx="2" presStyleCnt="6"/>
      <dgm:spPr/>
    </dgm:pt>
    <dgm:pt modelId="{EC94E068-4C66-A445-9EB8-5626EAB32FD0}" type="pres">
      <dgm:prSet presAssocID="{D2F44226-3CD2-4B47-BE39-071245118302}" presName="connectorText" presStyleLbl="sibTrans1D1" presStyleIdx="2" presStyleCnt="6"/>
      <dgm:spPr/>
    </dgm:pt>
    <dgm:pt modelId="{FAA4929A-40D5-2044-95BC-0FD456B3EC8D}" type="pres">
      <dgm:prSet presAssocID="{1971709E-2CAA-4D99-958B-CB2F8D23D0D3}" presName="node" presStyleLbl="node1" presStyleIdx="3" presStyleCnt="7">
        <dgm:presLayoutVars>
          <dgm:bulletEnabled val="1"/>
        </dgm:presLayoutVars>
      </dgm:prSet>
      <dgm:spPr/>
    </dgm:pt>
    <dgm:pt modelId="{0934852E-63FB-E84A-968F-D1DB4D2221DB}" type="pres">
      <dgm:prSet presAssocID="{2B4A54B2-40B7-4FF1-AE65-0E18708088CD}" presName="sibTrans" presStyleLbl="sibTrans1D1" presStyleIdx="3" presStyleCnt="6"/>
      <dgm:spPr/>
    </dgm:pt>
    <dgm:pt modelId="{F38A6C9A-82B3-CE4F-9336-94AB86314C9D}" type="pres">
      <dgm:prSet presAssocID="{2B4A54B2-40B7-4FF1-AE65-0E18708088CD}" presName="connectorText" presStyleLbl="sibTrans1D1" presStyleIdx="3" presStyleCnt="6"/>
      <dgm:spPr/>
    </dgm:pt>
    <dgm:pt modelId="{98A57C30-A3F7-B74A-9BAF-1A8F667BAF75}" type="pres">
      <dgm:prSet presAssocID="{F2CA5B37-9C99-44C6-9D80-230EB6E611FD}" presName="node" presStyleLbl="node1" presStyleIdx="4" presStyleCnt="7">
        <dgm:presLayoutVars>
          <dgm:bulletEnabled val="1"/>
        </dgm:presLayoutVars>
      </dgm:prSet>
      <dgm:spPr/>
    </dgm:pt>
    <dgm:pt modelId="{F651ED23-C6AA-5146-B76A-F5C0A2F72B9A}" type="pres">
      <dgm:prSet presAssocID="{C588F2A4-041F-4A91-B336-E24532FE5DE3}" presName="sibTrans" presStyleLbl="sibTrans1D1" presStyleIdx="4" presStyleCnt="6"/>
      <dgm:spPr/>
    </dgm:pt>
    <dgm:pt modelId="{6E696B91-E1EC-1342-AF1D-02321BBB5374}" type="pres">
      <dgm:prSet presAssocID="{C588F2A4-041F-4A91-B336-E24532FE5DE3}" presName="connectorText" presStyleLbl="sibTrans1D1" presStyleIdx="4" presStyleCnt="6"/>
      <dgm:spPr/>
    </dgm:pt>
    <dgm:pt modelId="{D5C63BA5-2ED0-F342-A588-D3C2D17BAEB5}" type="pres">
      <dgm:prSet presAssocID="{F07A4350-859A-42FD-999B-2CACE6739D1E}" presName="node" presStyleLbl="node1" presStyleIdx="5" presStyleCnt="7">
        <dgm:presLayoutVars>
          <dgm:bulletEnabled val="1"/>
        </dgm:presLayoutVars>
      </dgm:prSet>
      <dgm:spPr/>
    </dgm:pt>
    <dgm:pt modelId="{AAB9A5B0-988E-4549-8CCC-ECA9C30A0EE3}" type="pres">
      <dgm:prSet presAssocID="{1C50FA52-F118-4FED-9929-1C927F80B85C}" presName="sibTrans" presStyleLbl="sibTrans1D1" presStyleIdx="5" presStyleCnt="6"/>
      <dgm:spPr/>
    </dgm:pt>
    <dgm:pt modelId="{6E806599-D4E1-0B48-980D-D3B46103CB04}" type="pres">
      <dgm:prSet presAssocID="{1C50FA52-F118-4FED-9929-1C927F80B85C}" presName="connectorText" presStyleLbl="sibTrans1D1" presStyleIdx="5" presStyleCnt="6"/>
      <dgm:spPr/>
    </dgm:pt>
    <dgm:pt modelId="{88994C9A-C03A-BB41-AEAC-1750E6325620}" type="pres">
      <dgm:prSet presAssocID="{68D9D31B-9C9E-AB45-8F93-E7D6331CBEE6}" presName="node" presStyleLbl="node1" presStyleIdx="6" presStyleCnt="7">
        <dgm:presLayoutVars>
          <dgm:bulletEnabled val="1"/>
        </dgm:presLayoutVars>
      </dgm:prSet>
      <dgm:spPr/>
    </dgm:pt>
  </dgm:ptLst>
  <dgm:cxnLst>
    <dgm:cxn modelId="{832F5E0E-042D-414E-9068-DD9E3CCB30AF}" srcId="{4CE550D9-9DC2-4D8F-A393-B875171C3298}" destId="{F2CA5B37-9C99-44C6-9D80-230EB6E611FD}" srcOrd="4" destOrd="0" parTransId="{D7ED16F2-D492-4387-9EF7-B3AED0A85A65}" sibTransId="{C588F2A4-041F-4A91-B336-E24532FE5DE3}"/>
    <dgm:cxn modelId="{4BC8B41F-8A1C-714C-8B2B-F7F73A36534A}" type="presOf" srcId="{D2F44226-3CD2-4B47-BE39-071245118302}" destId="{1B0BD1C6-FA7D-9C47-A732-F7742F73F666}" srcOrd="0" destOrd="0" presId="urn:microsoft.com/office/officeart/2016/7/layout/RepeatingBendingProcessNew"/>
    <dgm:cxn modelId="{AA4B9234-8A1B-F24E-98C1-EBB857F38853}" type="presOf" srcId="{C588F2A4-041F-4A91-B336-E24532FE5DE3}" destId="{F651ED23-C6AA-5146-B76A-F5C0A2F72B9A}" srcOrd="0" destOrd="0" presId="urn:microsoft.com/office/officeart/2016/7/layout/RepeatingBendingProcessNew"/>
    <dgm:cxn modelId="{17AB7945-2C90-4A56-83E1-158B7C5AD636}" srcId="{4CE550D9-9DC2-4D8F-A393-B875171C3298}" destId="{F07A4350-859A-42FD-999B-2CACE6739D1E}" srcOrd="5" destOrd="0" parTransId="{9A4476FD-F4EB-41A3-9B9F-8E4C77FE2D0B}" sibTransId="{1C50FA52-F118-4FED-9929-1C927F80B85C}"/>
    <dgm:cxn modelId="{339BFC48-097F-5B49-A75D-35C7279A019B}" type="presOf" srcId="{1C50FA52-F118-4FED-9929-1C927F80B85C}" destId="{AAB9A5B0-988E-4549-8CCC-ECA9C30A0EE3}" srcOrd="0" destOrd="0" presId="urn:microsoft.com/office/officeart/2016/7/layout/RepeatingBendingProcessNew"/>
    <dgm:cxn modelId="{B943574B-6611-DB43-AF79-A080D6166650}" type="presOf" srcId="{1C50FA52-F118-4FED-9929-1C927F80B85C}" destId="{6E806599-D4E1-0B48-980D-D3B46103CB04}" srcOrd="1" destOrd="0" presId="urn:microsoft.com/office/officeart/2016/7/layout/RepeatingBendingProcessNew"/>
    <dgm:cxn modelId="{E30D0F4C-AA82-144C-93AC-E4185AA72A71}" type="presOf" srcId="{DA078AFF-5EC5-4874-B0DF-E4A973F481FF}" destId="{4EEF1495-5E14-8A4A-865F-E219703A84E7}" srcOrd="0" destOrd="0" presId="urn:microsoft.com/office/officeart/2016/7/layout/RepeatingBendingProcessNew"/>
    <dgm:cxn modelId="{885F174F-BA5C-E342-A254-8E10C00EE506}" type="presOf" srcId="{D2F44226-3CD2-4B47-BE39-071245118302}" destId="{EC94E068-4C66-A445-9EB8-5626EAB32FD0}" srcOrd="1" destOrd="0" presId="urn:microsoft.com/office/officeart/2016/7/layout/RepeatingBendingProcessNew"/>
    <dgm:cxn modelId="{64AA4679-E651-0D4F-B14D-F7F76F862E29}" type="presOf" srcId="{1971709E-2CAA-4D99-958B-CB2F8D23D0D3}" destId="{FAA4929A-40D5-2044-95BC-0FD456B3EC8D}" srcOrd="0" destOrd="0" presId="urn:microsoft.com/office/officeart/2016/7/layout/RepeatingBendingProcessNew"/>
    <dgm:cxn modelId="{C390338C-193F-5E43-947E-863872FF84CD}" type="presOf" srcId="{2B4A54B2-40B7-4FF1-AE65-0E18708088CD}" destId="{0934852E-63FB-E84A-968F-D1DB4D2221DB}" srcOrd="0" destOrd="0" presId="urn:microsoft.com/office/officeart/2016/7/layout/RepeatingBendingProcessNew"/>
    <dgm:cxn modelId="{614F9A8F-DEBA-114C-9417-7EB0AF20B39C}" type="presOf" srcId="{F07A4350-859A-42FD-999B-2CACE6739D1E}" destId="{D5C63BA5-2ED0-F342-A588-D3C2D17BAEB5}" srcOrd="0" destOrd="0" presId="urn:microsoft.com/office/officeart/2016/7/layout/RepeatingBendingProcessNew"/>
    <dgm:cxn modelId="{14E82591-5EB8-764A-AC67-46CD8A85DE68}" type="presOf" srcId="{48093FE2-0D56-4471-A1CE-4B2A07CFC00F}" destId="{CA64AB1F-5ED4-9447-A9FE-CB1EFB58BB92}" srcOrd="0" destOrd="0" presId="urn:microsoft.com/office/officeart/2016/7/layout/RepeatingBendingProcessNew"/>
    <dgm:cxn modelId="{FD85B599-FC7D-9B4F-A69A-5E42404CF9AA}" type="presOf" srcId="{F2CA5B37-9C99-44C6-9D80-230EB6E611FD}" destId="{98A57C30-A3F7-B74A-9BAF-1A8F667BAF75}" srcOrd="0" destOrd="0" presId="urn:microsoft.com/office/officeart/2016/7/layout/RepeatingBendingProcessNew"/>
    <dgm:cxn modelId="{E622549C-97FE-A243-980B-45A14ABE5F50}" type="presOf" srcId="{8C655BE0-5DD2-4F16-83BB-89D35B882CD0}" destId="{479C6084-1D61-9740-B270-75CE6769BF50}" srcOrd="0" destOrd="0" presId="urn:microsoft.com/office/officeart/2016/7/layout/RepeatingBendingProcessNew"/>
    <dgm:cxn modelId="{211689A3-B5C5-6746-AB8F-BCFA2087E287}" type="presOf" srcId="{3F9C9CC7-C7CF-4549-B3B6-84DA355453B4}" destId="{651DB544-B1A4-4441-85BE-B166ADB3A2E7}" srcOrd="1" destOrd="0" presId="urn:microsoft.com/office/officeart/2016/7/layout/RepeatingBendingProcessNew"/>
    <dgm:cxn modelId="{2D371DB2-1A35-834C-9E8B-A543315D919E}" type="presOf" srcId="{C588F2A4-041F-4A91-B336-E24532FE5DE3}" destId="{6E696B91-E1EC-1342-AF1D-02321BBB5374}" srcOrd="1" destOrd="0" presId="urn:microsoft.com/office/officeart/2016/7/layout/RepeatingBendingProcessNew"/>
    <dgm:cxn modelId="{3FCC83B9-A2B9-354E-AC7C-CA409A79F958}" type="presOf" srcId="{68D9D31B-9C9E-AB45-8F93-E7D6331CBEE6}" destId="{88994C9A-C03A-BB41-AEAC-1750E6325620}" srcOrd="0" destOrd="0" presId="urn:microsoft.com/office/officeart/2016/7/layout/RepeatingBendingProcessNew"/>
    <dgm:cxn modelId="{5F47E5BC-B346-F049-9698-D6F70DCF6309}" srcId="{4CE550D9-9DC2-4D8F-A393-B875171C3298}" destId="{68D9D31B-9C9E-AB45-8F93-E7D6331CBEE6}" srcOrd="6" destOrd="0" parTransId="{9A8F65DE-3C60-324C-B250-9688059B19D7}" sibTransId="{55CCB499-FCE9-F740-BEE8-95D70113F7BD}"/>
    <dgm:cxn modelId="{32B669BD-5D45-4765-AE23-60F81BE9FBF2}" srcId="{4CE550D9-9DC2-4D8F-A393-B875171C3298}" destId="{DA078AFF-5EC5-4874-B0DF-E4A973F481FF}" srcOrd="2" destOrd="0" parTransId="{B2A4E340-89FA-4AA5-804A-F88E0A28C11A}" sibTransId="{D2F44226-3CD2-4B47-BE39-071245118302}"/>
    <dgm:cxn modelId="{310EB4BF-561B-41A1-9562-EC45B86F620D}" srcId="{4CE550D9-9DC2-4D8F-A393-B875171C3298}" destId="{0C02884E-D10C-4514-9CDC-F3D8B1F640A1}" srcOrd="0" destOrd="0" parTransId="{9AB5F664-6652-4120-A1D1-1727F316C390}" sibTransId="{3F9C9CC7-C7CF-4549-B3B6-84DA355453B4}"/>
    <dgm:cxn modelId="{F59170C3-35E0-4422-A05F-F718038B8449}" srcId="{4CE550D9-9DC2-4D8F-A393-B875171C3298}" destId="{48093FE2-0D56-4471-A1CE-4B2A07CFC00F}" srcOrd="1" destOrd="0" parTransId="{B4598DF0-4553-4F98-B3B0-D3E191C29E24}" sibTransId="{8C655BE0-5DD2-4F16-83BB-89D35B882CD0}"/>
    <dgm:cxn modelId="{C772EDC3-22F9-4DD2-906A-0371FF2E5EAC}" srcId="{4CE550D9-9DC2-4D8F-A393-B875171C3298}" destId="{1971709E-2CAA-4D99-958B-CB2F8D23D0D3}" srcOrd="3" destOrd="0" parTransId="{62D8D064-9FBF-40DF-8DD4-B2AFCB2FA12C}" sibTransId="{2B4A54B2-40B7-4FF1-AE65-0E18708088CD}"/>
    <dgm:cxn modelId="{B3A7BBD3-73BC-7F4E-9038-CB3AA86FD3A2}" type="presOf" srcId="{3F9C9CC7-C7CF-4549-B3B6-84DA355453B4}" destId="{75C12E72-56FA-A24A-BCB8-16A1A6D4AA3B}" srcOrd="0" destOrd="0" presId="urn:microsoft.com/office/officeart/2016/7/layout/RepeatingBendingProcessNew"/>
    <dgm:cxn modelId="{9B7146DA-F116-6A45-9F45-4D33A799F2E5}" type="presOf" srcId="{2B4A54B2-40B7-4FF1-AE65-0E18708088CD}" destId="{F38A6C9A-82B3-CE4F-9336-94AB86314C9D}" srcOrd="1" destOrd="0" presId="urn:microsoft.com/office/officeart/2016/7/layout/RepeatingBendingProcessNew"/>
    <dgm:cxn modelId="{54EAD8E4-2C23-F941-90AC-48255C6B24CB}" type="presOf" srcId="{0C02884E-D10C-4514-9CDC-F3D8B1F640A1}" destId="{BE59FAE9-107C-1649-9286-6513E6CBC2FF}" srcOrd="0" destOrd="0" presId="urn:microsoft.com/office/officeart/2016/7/layout/RepeatingBendingProcessNew"/>
    <dgm:cxn modelId="{167596F1-E2BE-8749-83B0-F3525ADE2472}" type="presOf" srcId="{8C655BE0-5DD2-4F16-83BB-89D35B882CD0}" destId="{BF232647-AA08-3641-85C9-7A0966A308FD}" srcOrd="1" destOrd="0" presId="urn:microsoft.com/office/officeart/2016/7/layout/RepeatingBendingProcessNew"/>
    <dgm:cxn modelId="{B8EA9BFA-A16E-5941-B6C6-7DBD2553B9D8}" type="presOf" srcId="{4CE550D9-9DC2-4D8F-A393-B875171C3298}" destId="{EAA26029-4905-534F-AEE7-B98440DF60BF}" srcOrd="0" destOrd="0" presId="urn:microsoft.com/office/officeart/2016/7/layout/RepeatingBendingProcessNew"/>
    <dgm:cxn modelId="{6AB3B766-5B9E-CA46-9737-DE88304D38D0}" type="presParOf" srcId="{EAA26029-4905-534F-AEE7-B98440DF60BF}" destId="{BE59FAE9-107C-1649-9286-6513E6CBC2FF}" srcOrd="0" destOrd="0" presId="urn:microsoft.com/office/officeart/2016/7/layout/RepeatingBendingProcessNew"/>
    <dgm:cxn modelId="{AA76803F-2655-F94A-838B-8E839E8E2AF5}" type="presParOf" srcId="{EAA26029-4905-534F-AEE7-B98440DF60BF}" destId="{75C12E72-56FA-A24A-BCB8-16A1A6D4AA3B}" srcOrd="1" destOrd="0" presId="urn:microsoft.com/office/officeart/2016/7/layout/RepeatingBendingProcessNew"/>
    <dgm:cxn modelId="{7F056EED-E29B-4543-999D-084D4186CAB3}" type="presParOf" srcId="{75C12E72-56FA-A24A-BCB8-16A1A6D4AA3B}" destId="{651DB544-B1A4-4441-85BE-B166ADB3A2E7}" srcOrd="0" destOrd="0" presId="urn:microsoft.com/office/officeart/2016/7/layout/RepeatingBendingProcessNew"/>
    <dgm:cxn modelId="{5490A1D4-7BBA-4448-B4D2-96E18C38B9D9}" type="presParOf" srcId="{EAA26029-4905-534F-AEE7-B98440DF60BF}" destId="{CA64AB1F-5ED4-9447-A9FE-CB1EFB58BB92}" srcOrd="2" destOrd="0" presId="urn:microsoft.com/office/officeart/2016/7/layout/RepeatingBendingProcessNew"/>
    <dgm:cxn modelId="{E42261AB-DCBE-E742-953A-226E635546DC}" type="presParOf" srcId="{EAA26029-4905-534F-AEE7-B98440DF60BF}" destId="{479C6084-1D61-9740-B270-75CE6769BF50}" srcOrd="3" destOrd="0" presId="urn:microsoft.com/office/officeart/2016/7/layout/RepeatingBendingProcessNew"/>
    <dgm:cxn modelId="{08E59D98-FB64-9044-A324-A5F9508AA0B8}" type="presParOf" srcId="{479C6084-1D61-9740-B270-75CE6769BF50}" destId="{BF232647-AA08-3641-85C9-7A0966A308FD}" srcOrd="0" destOrd="0" presId="urn:microsoft.com/office/officeart/2016/7/layout/RepeatingBendingProcessNew"/>
    <dgm:cxn modelId="{75320C7A-3EC5-0B49-B2FA-68D6886D1212}" type="presParOf" srcId="{EAA26029-4905-534F-AEE7-B98440DF60BF}" destId="{4EEF1495-5E14-8A4A-865F-E219703A84E7}" srcOrd="4" destOrd="0" presId="urn:microsoft.com/office/officeart/2016/7/layout/RepeatingBendingProcessNew"/>
    <dgm:cxn modelId="{5FACB2E0-34AC-A44F-8E37-3B4A0D1DA375}" type="presParOf" srcId="{EAA26029-4905-534F-AEE7-B98440DF60BF}" destId="{1B0BD1C6-FA7D-9C47-A732-F7742F73F666}" srcOrd="5" destOrd="0" presId="urn:microsoft.com/office/officeart/2016/7/layout/RepeatingBendingProcessNew"/>
    <dgm:cxn modelId="{45B078E9-5A38-A541-BB8D-B4F5C30F73CA}" type="presParOf" srcId="{1B0BD1C6-FA7D-9C47-A732-F7742F73F666}" destId="{EC94E068-4C66-A445-9EB8-5626EAB32FD0}" srcOrd="0" destOrd="0" presId="urn:microsoft.com/office/officeart/2016/7/layout/RepeatingBendingProcessNew"/>
    <dgm:cxn modelId="{2F4E75F8-A4C7-CE41-8246-502B8BAB4611}" type="presParOf" srcId="{EAA26029-4905-534F-AEE7-B98440DF60BF}" destId="{FAA4929A-40D5-2044-95BC-0FD456B3EC8D}" srcOrd="6" destOrd="0" presId="urn:microsoft.com/office/officeart/2016/7/layout/RepeatingBendingProcessNew"/>
    <dgm:cxn modelId="{5C7F36B8-DF2F-C948-BCF2-0B8E7382F41F}" type="presParOf" srcId="{EAA26029-4905-534F-AEE7-B98440DF60BF}" destId="{0934852E-63FB-E84A-968F-D1DB4D2221DB}" srcOrd="7" destOrd="0" presId="urn:microsoft.com/office/officeart/2016/7/layout/RepeatingBendingProcessNew"/>
    <dgm:cxn modelId="{D2BFFD6B-5145-F94C-B9E5-04D022B708EF}" type="presParOf" srcId="{0934852E-63FB-E84A-968F-D1DB4D2221DB}" destId="{F38A6C9A-82B3-CE4F-9336-94AB86314C9D}" srcOrd="0" destOrd="0" presId="urn:microsoft.com/office/officeart/2016/7/layout/RepeatingBendingProcessNew"/>
    <dgm:cxn modelId="{E2000753-A15F-DB48-A27A-A2AD8A19D46C}" type="presParOf" srcId="{EAA26029-4905-534F-AEE7-B98440DF60BF}" destId="{98A57C30-A3F7-B74A-9BAF-1A8F667BAF75}" srcOrd="8" destOrd="0" presId="urn:microsoft.com/office/officeart/2016/7/layout/RepeatingBendingProcessNew"/>
    <dgm:cxn modelId="{7656B8CE-3822-F645-9F76-097018C33A63}" type="presParOf" srcId="{EAA26029-4905-534F-AEE7-B98440DF60BF}" destId="{F651ED23-C6AA-5146-B76A-F5C0A2F72B9A}" srcOrd="9" destOrd="0" presId="urn:microsoft.com/office/officeart/2016/7/layout/RepeatingBendingProcessNew"/>
    <dgm:cxn modelId="{DF49B2C5-D88A-9B44-B940-B27F0D1B791D}" type="presParOf" srcId="{F651ED23-C6AA-5146-B76A-F5C0A2F72B9A}" destId="{6E696B91-E1EC-1342-AF1D-02321BBB5374}" srcOrd="0" destOrd="0" presId="urn:microsoft.com/office/officeart/2016/7/layout/RepeatingBendingProcessNew"/>
    <dgm:cxn modelId="{F113E61D-77E6-2B46-A14A-2B037F88C599}" type="presParOf" srcId="{EAA26029-4905-534F-AEE7-B98440DF60BF}" destId="{D5C63BA5-2ED0-F342-A588-D3C2D17BAEB5}" srcOrd="10" destOrd="0" presId="urn:microsoft.com/office/officeart/2016/7/layout/RepeatingBendingProcessNew"/>
    <dgm:cxn modelId="{A195EFF8-27FB-6940-82E7-705638F4F2B2}" type="presParOf" srcId="{EAA26029-4905-534F-AEE7-B98440DF60BF}" destId="{AAB9A5B0-988E-4549-8CCC-ECA9C30A0EE3}" srcOrd="11" destOrd="0" presId="urn:microsoft.com/office/officeart/2016/7/layout/RepeatingBendingProcessNew"/>
    <dgm:cxn modelId="{69F5F000-4D16-A044-8C46-B197F20A1400}" type="presParOf" srcId="{AAB9A5B0-988E-4549-8CCC-ECA9C30A0EE3}" destId="{6E806599-D4E1-0B48-980D-D3B46103CB04}" srcOrd="0" destOrd="0" presId="urn:microsoft.com/office/officeart/2016/7/layout/RepeatingBendingProcessNew"/>
    <dgm:cxn modelId="{01B0C7F7-1A8F-7142-95F8-A6554AFE5ACA}" type="presParOf" srcId="{EAA26029-4905-534F-AEE7-B98440DF60BF}" destId="{88994C9A-C03A-BB41-AEAC-1750E6325620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3DB14-F24A-264D-8468-16D836D0AE0F}">
      <dsp:nvSpPr>
        <dsp:cNvPr id="0" name=""/>
        <dsp:cNvSpPr/>
      </dsp:nvSpPr>
      <dsp:spPr>
        <a:xfrm>
          <a:off x="0" y="217618"/>
          <a:ext cx="10363200" cy="3024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39C37-8D78-1041-BC33-2F357284D46D}">
      <dsp:nvSpPr>
        <dsp:cNvPr id="0" name=""/>
        <dsp:cNvSpPr/>
      </dsp:nvSpPr>
      <dsp:spPr>
        <a:xfrm>
          <a:off x="518160" y="40498"/>
          <a:ext cx="7254240" cy="354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193" tIns="0" rIns="274193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0" kern="1200" err="1">
              <a:latin typeface="+mn-lt"/>
              <a:ea typeface="Calibri"/>
              <a:cs typeface="Calibri"/>
            </a:rPr>
            <a:t>CodeQuest</a:t>
          </a:r>
          <a:r>
            <a:rPr lang="en-US" sz="1600" b="0" kern="1200">
              <a:latin typeface="+mn-lt"/>
              <a:ea typeface="Calibri"/>
              <a:cs typeface="Calibri"/>
            </a:rPr>
            <a:t> – Python Mastery</a:t>
          </a:r>
        </a:p>
      </dsp:txBody>
      <dsp:txXfrm>
        <a:off x="535453" y="57791"/>
        <a:ext cx="7219654" cy="319654"/>
      </dsp:txXfrm>
    </dsp:sp>
    <dsp:sp modelId="{42F5532D-8935-7B4C-9DBB-247610A6008D}">
      <dsp:nvSpPr>
        <dsp:cNvPr id="0" name=""/>
        <dsp:cNvSpPr/>
      </dsp:nvSpPr>
      <dsp:spPr>
        <a:xfrm>
          <a:off x="0" y="761938"/>
          <a:ext cx="10363200" cy="1474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299" tIns="249936" rIns="80429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>
              <a:latin typeface="+mn-lt"/>
              <a:ea typeface="Calibri"/>
              <a:cs typeface="Calibri"/>
            </a:rPr>
            <a:t>Emmanuel 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+mn-lt"/>
              <a:ea typeface="Calibri"/>
              <a:cs typeface="Calibri"/>
            </a:rPr>
            <a:t>Hla Win Tun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+mn-lt"/>
              <a:ea typeface="Calibri"/>
              <a:cs typeface="Calibri"/>
            </a:rPr>
            <a:t>Paniz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+mn-lt"/>
              <a:ea typeface="Calibri"/>
              <a:cs typeface="Calibri"/>
            </a:rPr>
            <a:t>Rogelio</a:t>
          </a:r>
        </a:p>
      </dsp:txBody>
      <dsp:txXfrm>
        <a:off x="0" y="761938"/>
        <a:ext cx="10363200" cy="1474200"/>
      </dsp:txXfrm>
    </dsp:sp>
    <dsp:sp modelId="{23703018-7CF9-F249-B662-9C3644D73A5A}">
      <dsp:nvSpPr>
        <dsp:cNvPr id="0" name=""/>
        <dsp:cNvSpPr/>
      </dsp:nvSpPr>
      <dsp:spPr>
        <a:xfrm>
          <a:off x="518160" y="584818"/>
          <a:ext cx="7254240" cy="354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193" tIns="0" rIns="274193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0" kern="1200">
              <a:latin typeface="+mn-lt"/>
              <a:ea typeface="Calibri"/>
              <a:cs typeface="Calibri"/>
            </a:rPr>
            <a:t>Team Members</a:t>
          </a:r>
        </a:p>
      </dsp:txBody>
      <dsp:txXfrm>
        <a:off x="535453" y="602111"/>
        <a:ext cx="7219654" cy="319654"/>
      </dsp:txXfrm>
    </dsp:sp>
    <dsp:sp modelId="{ED5702BC-F54B-1D4F-A721-018597468B87}">
      <dsp:nvSpPr>
        <dsp:cNvPr id="0" name=""/>
        <dsp:cNvSpPr/>
      </dsp:nvSpPr>
      <dsp:spPr>
        <a:xfrm>
          <a:off x="0" y="2478058"/>
          <a:ext cx="10363200" cy="1171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299" tIns="249936" rIns="80429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+mn-lt"/>
              <a:ea typeface="Calibri"/>
              <a:cs typeface="Calibri"/>
            </a:rPr>
            <a:t>A Python quiz web application designed to help users test their Python knowledge.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+mn-lt"/>
              <a:ea typeface="Calibri"/>
              <a:cs typeface="Calibri"/>
            </a:rPr>
            <a:t>Includes user authentication, a quiz interface, and score tracking. 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+mn-lt"/>
              <a:ea typeface="Calibri"/>
              <a:cs typeface="Calibri"/>
            </a:rPr>
            <a:t>Built using FLASK, SQLite, and HTML/CSS for UI</a:t>
          </a:r>
        </a:p>
      </dsp:txBody>
      <dsp:txXfrm>
        <a:off x="0" y="2478058"/>
        <a:ext cx="10363200" cy="1171800"/>
      </dsp:txXfrm>
    </dsp:sp>
    <dsp:sp modelId="{D466339B-449E-4C47-90B9-0B7427AE246D}">
      <dsp:nvSpPr>
        <dsp:cNvPr id="0" name=""/>
        <dsp:cNvSpPr/>
      </dsp:nvSpPr>
      <dsp:spPr>
        <a:xfrm>
          <a:off x="518160" y="2300938"/>
          <a:ext cx="7254240" cy="354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193" tIns="0" rIns="274193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0" kern="1200">
              <a:latin typeface="+mn-lt"/>
              <a:ea typeface="Calibri"/>
              <a:cs typeface="Calibri"/>
            </a:rPr>
            <a:t>Project Description:</a:t>
          </a:r>
        </a:p>
      </dsp:txBody>
      <dsp:txXfrm>
        <a:off x="535453" y="2318231"/>
        <a:ext cx="7219654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C12DC-ED8B-4C33-A42E-7146386330F5}">
      <dsp:nvSpPr>
        <dsp:cNvPr id="0" name=""/>
        <dsp:cNvSpPr/>
      </dsp:nvSpPr>
      <dsp:spPr>
        <a:xfrm>
          <a:off x="5060" y="973383"/>
          <a:ext cx="1568648" cy="17435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Grandview Display"/>
            </a:rPr>
            <a:t>User</a:t>
          </a:r>
          <a:endParaRPr lang="en-US" sz="1800" b="1" kern="1200"/>
        </a:p>
      </dsp:txBody>
      <dsp:txXfrm>
        <a:off x="51004" y="1019327"/>
        <a:ext cx="1476760" cy="1651701"/>
      </dsp:txXfrm>
    </dsp:sp>
    <dsp:sp modelId="{742F412D-6892-40D5-9B59-B35106C69112}">
      <dsp:nvSpPr>
        <dsp:cNvPr id="0" name=""/>
        <dsp:cNvSpPr/>
      </dsp:nvSpPr>
      <dsp:spPr>
        <a:xfrm>
          <a:off x="1730573" y="1650666"/>
          <a:ext cx="332553" cy="3890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30573" y="1728471"/>
        <a:ext cx="232787" cy="233414"/>
      </dsp:txXfrm>
    </dsp:sp>
    <dsp:sp modelId="{CC433DBF-18C3-408D-94A3-5F9125FF2C88}">
      <dsp:nvSpPr>
        <dsp:cNvPr id="0" name=""/>
        <dsp:cNvSpPr/>
      </dsp:nvSpPr>
      <dsp:spPr>
        <a:xfrm>
          <a:off x="2201167" y="973383"/>
          <a:ext cx="1568648" cy="17435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Grandview Display"/>
            </a:rPr>
            <a:t>Flask App (Process User Request)</a:t>
          </a:r>
          <a:endParaRPr lang="en-US" sz="1800" b="1" kern="1200"/>
        </a:p>
      </dsp:txBody>
      <dsp:txXfrm>
        <a:off x="2247111" y="1019327"/>
        <a:ext cx="1476760" cy="1651701"/>
      </dsp:txXfrm>
    </dsp:sp>
    <dsp:sp modelId="{E76CBFF3-A37A-439C-A17D-72B6200B99E1}">
      <dsp:nvSpPr>
        <dsp:cNvPr id="0" name=""/>
        <dsp:cNvSpPr/>
      </dsp:nvSpPr>
      <dsp:spPr>
        <a:xfrm>
          <a:off x="3926681" y="1650666"/>
          <a:ext cx="332553" cy="3890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926681" y="1728471"/>
        <a:ext cx="232787" cy="233414"/>
      </dsp:txXfrm>
    </dsp:sp>
    <dsp:sp modelId="{15180790-AD3C-435B-ACFB-7C210131FC4C}">
      <dsp:nvSpPr>
        <dsp:cNvPr id="0" name=""/>
        <dsp:cNvSpPr/>
      </dsp:nvSpPr>
      <dsp:spPr>
        <a:xfrm>
          <a:off x="4397275" y="973383"/>
          <a:ext cx="1568648" cy="17435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Grandview Display"/>
            </a:rPr>
            <a:t>Database (Stores User Data &amp; Scores)</a:t>
          </a:r>
          <a:endParaRPr lang="en-US" sz="1800" b="1" kern="1200"/>
        </a:p>
      </dsp:txBody>
      <dsp:txXfrm>
        <a:off x="4443219" y="1019327"/>
        <a:ext cx="1476760" cy="1651701"/>
      </dsp:txXfrm>
    </dsp:sp>
    <dsp:sp modelId="{4BCF50AE-3FA8-4CCA-8476-337F5E88E467}">
      <dsp:nvSpPr>
        <dsp:cNvPr id="0" name=""/>
        <dsp:cNvSpPr/>
      </dsp:nvSpPr>
      <dsp:spPr>
        <a:xfrm>
          <a:off x="6122789" y="1650666"/>
          <a:ext cx="332553" cy="3890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122789" y="1728471"/>
        <a:ext cx="232787" cy="233414"/>
      </dsp:txXfrm>
    </dsp:sp>
    <dsp:sp modelId="{4F981407-C381-47ED-882D-93184F2BD19D}">
      <dsp:nvSpPr>
        <dsp:cNvPr id="0" name=""/>
        <dsp:cNvSpPr/>
      </dsp:nvSpPr>
      <dsp:spPr>
        <a:xfrm>
          <a:off x="6593383" y="973383"/>
          <a:ext cx="1568648" cy="17435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Grandview Display"/>
            </a:rPr>
            <a:t>Flask App (Retrieves Data from Database &amp; Returns Response)</a:t>
          </a:r>
        </a:p>
      </dsp:txBody>
      <dsp:txXfrm>
        <a:off x="6639327" y="1019327"/>
        <a:ext cx="1476760" cy="1651701"/>
      </dsp:txXfrm>
    </dsp:sp>
    <dsp:sp modelId="{A12169FF-2C0A-4135-BFC7-76E9494728D0}">
      <dsp:nvSpPr>
        <dsp:cNvPr id="0" name=""/>
        <dsp:cNvSpPr/>
      </dsp:nvSpPr>
      <dsp:spPr>
        <a:xfrm>
          <a:off x="8318896" y="1650666"/>
          <a:ext cx="332553" cy="3890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318896" y="1728471"/>
        <a:ext cx="232787" cy="233414"/>
      </dsp:txXfrm>
    </dsp:sp>
    <dsp:sp modelId="{62DFECE5-91F6-4DB0-91A0-8EBD4A727D4A}">
      <dsp:nvSpPr>
        <dsp:cNvPr id="0" name=""/>
        <dsp:cNvSpPr/>
      </dsp:nvSpPr>
      <dsp:spPr>
        <a:xfrm>
          <a:off x="8789491" y="973383"/>
          <a:ext cx="1568648" cy="17435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Grandview Display"/>
            </a:rPr>
            <a:t>Response (Sends Quiz Score &amp; Feedback)</a:t>
          </a:r>
        </a:p>
      </dsp:txBody>
      <dsp:txXfrm>
        <a:off x="8835435" y="1019327"/>
        <a:ext cx="1476760" cy="16517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FEF3D-2487-F04E-8A1B-E45AF97BD1D1}">
      <dsp:nvSpPr>
        <dsp:cNvPr id="0" name=""/>
        <dsp:cNvSpPr/>
      </dsp:nvSpPr>
      <dsp:spPr>
        <a:xfrm>
          <a:off x="3190" y="97530"/>
          <a:ext cx="2531290" cy="354380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349" tIns="330200" rIns="197349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Flask App</a:t>
          </a:r>
          <a:r>
            <a:rPr lang="en-US" sz="2100" kern="1200"/>
            <a:t>: Handles authentication &amp; quiz logic</a:t>
          </a:r>
        </a:p>
      </dsp:txBody>
      <dsp:txXfrm>
        <a:off x="3190" y="1444177"/>
        <a:ext cx="2531290" cy="2126283"/>
      </dsp:txXfrm>
    </dsp:sp>
    <dsp:sp modelId="{52998B38-CCB5-FB4C-A40D-0365EAD0EF22}">
      <dsp:nvSpPr>
        <dsp:cNvPr id="0" name=""/>
        <dsp:cNvSpPr/>
      </dsp:nvSpPr>
      <dsp:spPr>
        <a:xfrm>
          <a:off x="737264" y="451911"/>
          <a:ext cx="1063141" cy="1063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87" tIns="12700" rIns="8288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92957" y="607604"/>
        <a:ext cx="751755" cy="751755"/>
      </dsp:txXfrm>
    </dsp:sp>
    <dsp:sp modelId="{F2566C6E-DBDB-5345-B7F2-B815D852D5EE}">
      <dsp:nvSpPr>
        <dsp:cNvPr id="0" name=""/>
        <dsp:cNvSpPr/>
      </dsp:nvSpPr>
      <dsp:spPr>
        <a:xfrm>
          <a:off x="3190" y="3641265"/>
          <a:ext cx="2531290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BBB6C-F8C3-1546-8051-A5596752CCA3}">
      <dsp:nvSpPr>
        <dsp:cNvPr id="0" name=""/>
        <dsp:cNvSpPr/>
      </dsp:nvSpPr>
      <dsp:spPr>
        <a:xfrm>
          <a:off x="2787609" y="97530"/>
          <a:ext cx="2531290" cy="354380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349" tIns="330200" rIns="197349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SQLite Database</a:t>
          </a:r>
          <a:r>
            <a:rPr lang="en-US" sz="2100" kern="1200"/>
            <a:t>: Stores user credentials &amp; scores</a:t>
          </a:r>
        </a:p>
      </dsp:txBody>
      <dsp:txXfrm>
        <a:off x="2787609" y="1444177"/>
        <a:ext cx="2531290" cy="2126283"/>
      </dsp:txXfrm>
    </dsp:sp>
    <dsp:sp modelId="{86AA37A9-541B-BB44-8D0F-2ACA4FD42CA4}">
      <dsp:nvSpPr>
        <dsp:cNvPr id="0" name=""/>
        <dsp:cNvSpPr/>
      </dsp:nvSpPr>
      <dsp:spPr>
        <a:xfrm>
          <a:off x="3521683" y="451911"/>
          <a:ext cx="1063141" cy="1063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87" tIns="12700" rIns="8288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677376" y="607604"/>
        <a:ext cx="751755" cy="751755"/>
      </dsp:txXfrm>
    </dsp:sp>
    <dsp:sp modelId="{316709B1-AD31-B04D-98D5-D5D25845FC5F}">
      <dsp:nvSpPr>
        <dsp:cNvPr id="0" name=""/>
        <dsp:cNvSpPr/>
      </dsp:nvSpPr>
      <dsp:spPr>
        <a:xfrm>
          <a:off x="2787609" y="3641265"/>
          <a:ext cx="2531290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AC7DD-D2E6-F446-A526-AE0A9C28EEBF}">
      <dsp:nvSpPr>
        <dsp:cNvPr id="0" name=""/>
        <dsp:cNvSpPr/>
      </dsp:nvSpPr>
      <dsp:spPr>
        <a:xfrm>
          <a:off x="5572029" y="97530"/>
          <a:ext cx="2531290" cy="354380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349" tIns="330200" rIns="197349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Response Handling</a:t>
          </a:r>
          <a:r>
            <a:rPr lang="en-US" sz="2100" kern="1200"/>
            <a:t>: Sends real-time quiz results</a:t>
          </a:r>
        </a:p>
      </dsp:txBody>
      <dsp:txXfrm>
        <a:off x="5572029" y="1444177"/>
        <a:ext cx="2531290" cy="2126283"/>
      </dsp:txXfrm>
    </dsp:sp>
    <dsp:sp modelId="{55FF8BED-8E52-A846-B076-071C390929FE}">
      <dsp:nvSpPr>
        <dsp:cNvPr id="0" name=""/>
        <dsp:cNvSpPr/>
      </dsp:nvSpPr>
      <dsp:spPr>
        <a:xfrm>
          <a:off x="6306103" y="451911"/>
          <a:ext cx="1063141" cy="10631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87" tIns="12700" rIns="8288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461796" y="607604"/>
        <a:ext cx="751755" cy="751755"/>
      </dsp:txXfrm>
    </dsp:sp>
    <dsp:sp modelId="{690C67C6-B657-D947-96F3-BA5583656AA9}">
      <dsp:nvSpPr>
        <dsp:cNvPr id="0" name=""/>
        <dsp:cNvSpPr/>
      </dsp:nvSpPr>
      <dsp:spPr>
        <a:xfrm>
          <a:off x="5572029" y="3641265"/>
          <a:ext cx="2531290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7DF112-87C7-7946-A986-84D3C050C5DD}">
      <dsp:nvSpPr>
        <dsp:cNvPr id="0" name=""/>
        <dsp:cNvSpPr/>
      </dsp:nvSpPr>
      <dsp:spPr>
        <a:xfrm>
          <a:off x="8356448" y="97530"/>
          <a:ext cx="2531290" cy="354380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349" tIns="330200" rIns="197349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Tech Stack</a:t>
          </a:r>
          <a:r>
            <a:rPr lang="en-US" sz="2100" kern="1200"/>
            <a:t>: Flask (Backend), SQLite (Database), HTML/CSS (UI)</a:t>
          </a:r>
        </a:p>
      </dsp:txBody>
      <dsp:txXfrm>
        <a:off x="8356448" y="1444177"/>
        <a:ext cx="2531290" cy="2126283"/>
      </dsp:txXfrm>
    </dsp:sp>
    <dsp:sp modelId="{D33C89AA-A409-3540-9E5B-CDAA4A527D20}">
      <dsp:nvSpPr>
        <dsp:cNvPr id="0" name=""/>
        <dsp:cNvSpPr/>
      </dsp:nvSpPr>
      <dsp:spPr>
        <a:xfrm>
          <a:off x="9090522" y="451911"/>
          <a:ext cx="1063141" cy="1063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887" tIns="12700" rIns="8288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246215" y="607604"/>
        <a:ext cx="751755" cy="751755"/>
      </dsp:txXfrm>
    </dsp:sp>
    <dsp:sp modelId="{09798B89-8C85-0A4F-80AD-2A41DA9F1976}">
      <dsp:nvSpPr>
        <dsp:cNvPr id="0" name=""/>
        <dsp:cNvSpPr/>
      </dsp:nvSpPr>
      <dsp:spPr>
        <a:xfrm>
          <a:off x="8356448" y="3641265"/>
          <a:ext cx="2531290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D3565-FA41-4247-9FBC-8658C1C6F223}">
      <dsp:nvSpPr>
        <dsp:cNvPr id="0" name=""/>
        <dsp:cNvSpPr/>
      </dsp:nvSpPr>
      <dsp:spPr>
        <a:xfrm>
          <a:off x="53" y="54559"/>
          <a:ext cx="5089169" cy="662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+mj-lt"/>
              <a:ea typeface="Calibri"/>
              <a:cs typeface="Calibri"/>
            </a:rPr>
            <a:t>What we aimed to achieve:</a:t>
          </a:r>
          <a:endParaRPr lang="en-US" sz="2300" b="0" kern="1200">
            <a:latin typeface="+mj-lt"/>
            <a:ea typeface="Calibri"/>
            <a:cs typeface="Calibri"/>
          </a:endParaRPr>
        </a:p>
      </dsp:txBody>
      <dsp:txXfrm>
        <a:off x="53" y="54559"/>
        <a:ext cx="5089169" cy="662400"/>
      </dsp:txXfrm>
    </dsp:sp>
    <dsp:sp modelId="{55B7611A-8166-7943-9B6E-06610493B181}">
      <dsp:nvSpPr>
        <dsp:cNvPr id="0" name=""/>
        <dsp:cNvSpPr/>
      </dsp:nvSpPr>
      <dsp:spPr>
        <a:xfrm>
          <a:off x="53" y="716959"/>
          <a:ext cx="5089169" cy="296734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kern="1200">
              <a:latin typeface="+mn-lt"/>
              <a:ea typeface="Calibri"/>
              <a:cs typeface="Calibri"/>
            </a:rPr>
            <a:t>Core Features:</a:t>
          </a:r>
          <a:r>
            <a:rPr lang="en-US" sz="2300" kern="1200">
              <a:latin typeface="+mn-lt"/>
              <a:ea typeface="Calibri"/>
              <a:cs typeface="Calibri"/>
            </a:rPr>
            <a:t> User registration, login, quiz functionality, score </a:t>
          </a:r>
          <a:r>
            <a:rPr lang="en-US" sz="2300" b="0" kern="1200">
              <a:latin typeface="+mn-lt"/>
              <a:ea typeface="Calibri"/>
              <a:cs typeface="Calibri"/>
            </a:rPr>
            <a:t>tracking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kern="1200">
              <a:latin typeface="+mn-lt"/>
              <a:ea typeface="Calibri"/>
              <a:cs typeface="Calibri"/>
            </a:rPr>
            <a:t>Agile Development:</a:t>
          </a:r>
          <a:r>
            <a:rPr lang="en-US" sz="2300" kern="1200">
              <a:latin typeface="+mn-lt"/>
              <a:ea typeface="Calibri"/>
              <a:cs typeface="Calibri"/>
            </a:rPr>
            <a:t> Sprint planning, stand-up meetings, burndown </a:t>
          </a:r>
          <a:r>
            <a:rPr lang="en-US" sz="2300" b="0" kern="1200">
              <a:latin typeface="+mn-lt"/>
              <a:ea typeface="Calibri"/>
              <a:cs typeface="Calibri"/>
            </a:rPr>
            <a:t>tracking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kern="1200">
              <a:latin typeface="+mn-lt"/>
              <a:ea typeface="Calibri"/>
              <a:cs typeface="Calibri"/>
            </a:rPr>
            <a:t>Deliverable:</a:t>
          </a:r>
          <a:r>
            <a:rPr lang="en-US" sz="2300" kern="1200">
              <a:latin typeface="+mn-lt"/>
              <a:ea typeface="Calibri"/>
              <a:cs typeface="Calibri"/>
            </a:rPr>
            <a:t> A functional </a:t>
          </a:r>
          <a:r>
            <a:rPr lang="en-US" sz="2300" b="1" kern="1200">
              <a:latin typeface="+mn-lt"/>
              <a:ea typeface="Calibri"/>
              <a:cs typeface="Calibri"/>
            </a:rPr>
            <a:t>Minimum Viable Product (MVP)</a:t>
          </a:r>
          <a:endParaRPr lang="en-US" sz="2300" kern="1200">
            <a:latin typeface="+mn-lt"/>
            <a:ea typeface="Calibri"/>
            <a:cs typeface="Calibri"/>
          </a:endParaRPr>
        </a:p>
      </dsp:txBody>
      <dsp:txXfrm>
        <a:off x="53" y="716959"/>
        <a:ext cx="5089169" cy="2967344"/>
      </dsp:txXfrm>
    </dsp:sp>
    <dsp:sp modelId="{D1FBBF68-5067-E248-817E-3D200C4A0F65}">
      <dsp:nvSpPr>
        <dsp:cNvPr id="0" name=""/>
        <dsp:cNvSpPr/>
      </dsp:nvSpPr>
      <dsp:spPr>
        <a:xfrm>
          <a:off x="5801706" y="54559"/>
          <a:ext cx="5089169" cy="662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+mj-lt"/>
              <a:ea typeface="Calibri"/>
              <a:cs typeface="Calibri"/>
            </a:rPr>
            <a:t>Why this is important?</a:t>
          </a:r>
          <a:r>
            <a:rPr lang="en-US" sz="2300" kern="1200">
              <a:latin typeface="+mj-lt"/>
              <a:ea typeface="Calibri"/>
              <a:cs typeface="Calibri"/>
            </a:rPr>
            <a:t> </a:t>
          </a:r>
        </a:p>
      </dsp:txBody>
      <dsp:txXfrm>
        <a:off x="5801706" y="54559"/>
        <a:ext cx="5089169" cy="662400"/>
      </dsp:txXfrm>
    </dsp:sp>
    <dsp:sp modelId="{47F40D1C-DF7F-0B48-9DF2-215F62E1B2ED}">
      <dsp:nvSpPr>
        <dsp:cNvPr id="0" name=""/>
        <dsp:cNvSpPr/>
      </dsp:nvSpPr>
      <dsp:spPr>
        <a:xfrm>
          <a:off x="5801706" y="716959"/>
          <a:ext cx="5089169" cy="296734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latin typeface="+mn-lt"/>
              <a:ea typeface="Calibri"/>
              <a:cs typeface="Calibri"/>
            </a:rPr>
            <a:t>Sets the foundation for </a:t>
          </a:r>
          <a:r>
            <a:rPr lang="en-US" sz="2300" b="1" kern="1200">
              <a:latin typeface="+mn-lt"/>
              <a:ea typeface="Calibri"/>
              <a:cs typeface="Calibri"/>
            </a:rPr>
            <a:t>future enhancements</a:t>
          </a:r>
          <a:r>
            <a:rPr lang="en-US" sz="2300" kern="1200">
              <a:latin typeface="+mn-lt"/>
              <a:ea typeface="Calibri"/>
              <a:cs typeface="Calibri"/>
            </a:rPr>
            <a:t> in Milestone 2.0</a:t>
          </a:r>
        </a:p>
      </dsp:txBody>
      <dsp:txXfrm>
        <a:off x="5801706" y="716959"/>
        <a:ext cx="5089169" cy="29673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83FD0-AAC7-6944-A7A7-18EBBAA8E550}">
      <dsp:nvSpPr>
        <dsp:cNvPr id="0" name=""/>
        <dsp:cNvSpPr/>
      </dsp:nvSpPr>
      <dsp:spPr>
        <a:xfrm>
          <a:off x="53" y="264011"/>
          <a:ext cx="5089169" cy="10368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Templates:</a:t>
          </a:r>
          <a:r>
            <a:rPr lang="en-US" sz="3600" kern="1200"/>
            <a:t> </a:t>
          </a:r>
        </a:p>
      </dsp:txBody>
      <dsp:txXfrm>
        <a:off x="53" y="264011"/>
        <a:ext cx="5089169" cy="1036800"/>
      </dsp:txXfrm>
    </dsp:sp>
    <dsp:sp modelId="{56C5CC70-D549-5F42-8CC9-932A6BEFC016}">
      <dsp:nvSpPr>
        <dsp:cNvPr id="0" name=""/>
        <dsp:cNvSpPr/>
      </dsp:nvSpPr>
      <dsp:spPr>
        <a:xfrm>
          <a:off x="53" y="1300811"/>
          <a:ext cx="5089169" cy="217403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templates/login.html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templates/quiz.html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templates/result.html</a:t>
          </a:r>
        </a:p>
      </dsp:txBody>
      <dsp:txXfrm>
        <a:off x="53" y="1300811"/>
        <a:ext cx="5089169" cy="2174039"/>
      </dsp:txXfrm>
    </dsp:sp>
    <dsp:sp modelId="{97296211-BC60-B045-9D1F-6F1833366E63}">
      <dsp:nvSpPr>
        <dsp:cNvPr id="0" name=""/>
        <dsp:cNvSpPr/>
      </dsp:nvSpPr>
      <dsp:spPr>
        <a:xfrm>
          <a:off x="5801706" y="264011"/>
          <a:ext cx="5089169" cy="1036800"/>
        </a:xfrm>
        <a:prstGeom prst="rect">
          <a:avLst/>
        </a:prstGeom>
        <a:solidFill>
          <a:schemeClr val="accent5">
            <a:hueOff val="9010794"/>
            <a:satOff val="-22539"/>
            <a:lumOff val="-24510"/>
            <a:alphaOff val="0"/>
          </a:schemeClr>
        </a:solidFill>
        <a:ln w="12700" cap="flat" cmpd="sng" algn="ctr">
          <a:solidFill>
            <a:schemeClr val="accent5">
              <a:hueOff val="9010794"/>
              <a:satOff val="-22539"/>
              <a:lumOff val="-2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Styling:</a:t>
          </a:r>
          <a:r>
            <a:rPr lang="en-US" sz="3600" kern="1200"/>
            <a:t> </a:t>
          </a:r>
        </a:p>
      </dsp:txBody>
      <dsp:txXfrm>
        <a:off x="5801706" y="264011"/>
        <a:ext cx="5089169" cy="1036800"/>
      </dsp:txXfrm>
    </dsp:sp>
    <dsp:sp modelId="{580F1E31-ED11-5C4B-B404-4D091057C74E}">
      <dsp:nvSpPr>
        <dsp:cNvPr id="0" name=""/>
        <dsp:cNvSpPr/>
      </dsp:nvSpPr>
      <dsp:spPr>
        <a:xfrm>
          <a:off x="5801706" y="1300811"/>
          <a:ext cx="5089169" cy="2174039"/>
        </a:xfrm>
        <a:prstGeom prst="rect">
          <a:avLst/>
        </a:prstGeom>
        <a:solidFill>
          <a:schemeClr val="accent5">
            <a:tint val="40000"/>
            <a:alpha val="90000"/>
            <a:hueOff val="8267090"/>
            <a:satOff val="-58942"/>
            <a:lumOff val="-533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8267090"/>
              <a:satOff val="-58942"/>
              <a:lumOff val="-53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static/style.css for UI improvements</a:t>
          </a:r>
        </a:p>
      </dsp:txBody>
      <dsp:txXfrm>
        <a:off x="5801706" y="1300811"/>
        <a:ext cx="5089169" cy="21740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F29F3-87ED-4F3F-BE41-7350D4F0F3CB}">
      <dsp:nvSpPr>
        <dsp:cNvPr id="0" name=""/>
        <dsp:cNvSpPr/>
      </dsp:nvSpPr>
      <dsp:spPr>
        <a:xfrm>
          <a:off x="0" y="2937"/>
          <a:ext cx="4985065" cy="6257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8F7D6-5521-4869-9C25-CE32845F276E}">
      <dsp:nvSpPr>
        <dsp:cNvPr id="0" name=""/>
        <dsp:cNvSpPr/>
      </dsp:nvSpPr>
      <dsp:spPr>
        <a:xfrm>
          <a:off x="189293" y="143734"/>
          <a:ext cx="344170" cy="3441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906F7-0BA7-47A3-9F2E-2301712AEF9F}">
      <dsp:nvSpPr>
        <dsp:cNvPr id="0" name=""/>
        <dsp:cNvSpPr/>
      </dsp:nvSpPr>
      <dsp:spPr>
        <a:xfrm>
          <a:off x="722757" y="2937"/>
          <a:ext cx="4262307" cy="625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27" tIns="66227" rIns="66227" bIns="662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Steady sprint velocity</a:t>
          </a:r>
          <a:r>
            <a:rPr lang="en-US" sz="1600" kern="1200"/>
            <a:t> ensured core features were completed on time.</a:t>
          </a:r>
        </a:p>
      </dsp:txBody>
      <dsp:txXfrm>
        <a:off x="722757" y="2937"/>
        <a:ext cx="4262307" cy="625763"/>
      </dsp:txXfrm>
    </dsp:sp>
    <dsp:sp modelId="{AD325167-0A8A-4806-B360-B83E77F8CB61}">
      <dsp:nvSpPr>
        <dsp:cNvPr id="0" name=""/>
        <dsp:cNvSpPr/>
      </dsp:nvSpPr>
      <dsp:spPr>
        <a:xfrm>
          <a:off x="0" y="785142"/>
          <a:ext cx="4985065" cy="6257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F6AFF1-B0B6-40C7-93FD-20115443F3D2}">
      <dsp:nvSpPr>
        <dsp:cNvPr id="0" name=""/>
        <dsp:cNvSpPr/>
      </dsp:nvSpPr>
      <dsp:spPr>
        <a:xfrm>
          <a:off x="189293" y="925939"/>
          <a:ext cx="344170" cy="3441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C16E6-CF8B-45F1-888C-091B6F6ABC43}">
      <dsp:nvSpPr>
        <dsp:cNvPr id="0" name=""/>
        <dsp:cNvSpPr/>
      </dsp:nvSpPr>
      <dsp:spPr>
        <a:xfrm>
          <a:off x="722757" y="785142"/>
          <a:ext cx="4262307" cy="625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27" tIns="66227" rIns="66227" bIns="662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Iteration 1</a:t>
          </a:r>
          <a:r>
            <a:rPr lang="en-US" sz="1600" kern="1200"/>
            <a:t> focused on </a:t>
          </a:r>
          <a:r>
            <a:rPr lang="en-US" sz="1600" b="1" kern="1200"/>
            <a:t>core quiz functionality</a:t>
          </a:r>
          <a:r>
            <a:rPr lang="en-US" sz="1600" kern="1200"/>
            <a:t> (~20 points).</a:t>
          </a:r>
        </a:p>
      </dsp:txBody>
      <dsp:txXfrm>
        <a:off x="722757" y="785142"/>
        <a:ext cx="4262307" cy="625763"/>
      </dsp:txXfrm>
    </dsp:sp>
    <dsp:sp modelId="{DAEAF0F3-BE6F-4928-9B84-FB2BF6884101}">
      <dsp:nvSpPr>
        <dsp:cNvPr id="0" name=""/>
        <dsp:cNvSpPr/>
      </dsp:nvSpPr>
      <dsp:spPr>
        <a:xfrm>
          <a:off x="0" y="1567347"/>
          <a:ext cx="4985065" cy="6257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2C079-91AC-4882-9B61-1E73953AD085}">
      <dsp:nvSpPr>
        <dsp:cNvPr id="0" name=""/>
        <dsp:cNvSpPr/>
      </dsp:nvSpPr>
      <dsp:spPr>
        <a:xfrm>
          <a:off x="189293" y="1708144"/>
          <a:ext cx="344170" cy="3441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D9F2BB-EED1-4E7E-812B-55F313772291}">
      <dsp:nvSpPr>
        <dsp:cNvPr id="0" name=""/>
        <dsp:cNvSpPr/>
      </dsp:nvSpPr>
      <dsp:spPr>
        <a:xfrm>
          <a:off x="722757" y="1567347"/>
          <a:ext cx="4262307" cy="625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27" tIns="66227" rIns="66227" bIns="662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Iteration 2</a:t>
          </a:r>
          <a:r>
            <a:rPr lang="en-US" sz="1600" kern="1200"/>
            <a:t> focused on </a:t>
          </a:r>
          <a:r>
            <a:rPr lang="en-US" sz="1600" b="1" kern="1200"/>
            <a:t>enhancements &amp; testing</a:t>
          </a:r>
          <a:r>
            <a:rPr lang="en-US" sz="1600" kern="1200"/>
            <a:t> (~14 points).</a:t>
          </a:r>
        </a:p>
      </dsp:txBody>
      <dsp:txXfrm>
        <a:off x="722757" y="1567347"/>
        <a:ext cx="4262307" cy="625763"/>
      </dsp:txXfrm>
    </dsp:sp>
    <dsp:sp modelId="{C7180789-C568-4C17-BA78-859FB73288E7}">
      <dsp:nvSpPr>
        <dsp:cNvPr id="0" name=""/>
        <dsp:cNvSpPr/>
      </dsp:nvSpPr>
      <dsp:spPr>
        <a:xfrm>
          <a:off x="0" y="2349552"/>
          <a:ext cx="4985065" cy="6257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B913E-1FBB-4FFB-8D56-49D16CD329D4}">
      <dsp:nvSpPr>
        <dsp:cNvPr id="0" name=""/>
        <dsp:cNvSpPr/>
      </dsp:nvSpPr>
      <dsp:spPr>
        <a:xfrm>
          <a:off x="189293" y="2490349"/>
          <a:ext cx="344170" cy="3441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8547A-4098-429D-8A3C-E697636DBCA8}">
      <dsp:nvSpPr>
        <dsp:cNvPr id="0" name=""/>
        <dsp:cNvSpPr/>
      </dsp:nvSpPr>
      <dsp:spPr>
        <a:xfrm>
          <a:off x="722757" y="2349552"/>
          <a:ext cx="4262307" cy="625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27" tIns="66227" rIns="66227" bIns="662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Minor UI delays in Iteration 1 were adjusted in Iteration 2.</a:t>
          </a:r>
          <a:endParaRPr lang="en-US" sz="1600" kern="1200"/>
        </a:p>
      </dsp:txBody>
      <dsp:txXfrm>
        <a:off x="722757" y="2349552"/>
        <a:ext cx="4262307" cy="625763"/>
      </dsp:txXfrm>
    </dsp:sp>
    <dsp:sp modelId="{A6019BEE-B21D-4D42-A09B-46784F45F3E1}">
      <dsp:nvSpPr>
        <dsp:cNvPr id="0" name=""/>
        <dsp:cNvSpPr/>
      </dsp:nvSpPr>
      <dsp:spPr>
        <a:xfrm>
          <a:off x="0" y="3131757"/>
          <a:ext cx="4985065" cy="6257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E33B3-80EA-49D7-AFA5-4ACBA7AF0E8C}">
      <dsp:nvSpPr>
        <dsp:cNvPr id="0" name=""/>
        <dsp:cNvSpPr/>
      </dsp:nvSpPr>
      <dsp:spPr>
        <a:xfrm>
          <a:off x="189293" y="3272554"/>
          <a:ext cx="344170" cy="3441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6DA3F-F809-42BE-8FEA-6B0CD39B278C}">
      <dsp:nvSpPr>
        <dsp:cNvPr id="0" name=""/>
        <dsp:cNvSpPr/>
      </dsp:nvSpPr>
      <dsp:spPr>
        <a:xfrm>
          <a:off x="722757" y="3131757"/>
          <a:ext cx="4262307" cy="625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27" tIns="66227" rIns="66227" bIns="6622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Final MVP was completed before the March 12 deadline.</a:t>
          </a:r>
          <a:endParaRPr lang="en-US" sz="1600" kern="1200"/>
        </a:p>
      </dsp:txBody>
      <dsp:txXfrm>
        <a:off x="722757" y="3131757"/>
        <a:ext cx="4262307" cy="6257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12E72-56FA-A24A-BCB8-16A1A6D4AA3B}">
      <dsp:nvSpPr>
        <dsp:cNvPr id="0" name=""/>
        <dsp:cNvSpPr/>
      </dsp:nvSpPr>
      <dsp:spPr>
        <a:xfrm>
          <a:off x="2209020" y="882823"/>
          <a:ext cx="4774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741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35027" y="926003"/>
        <a:ext cx="25400" cy="5080"/>
      </dsp:txXfrm>
    </dsp:sp>
    <dsp:sp modelId="{BE59FAE9-107C-1649-9286-6513E6CBC2FF}">
      <dsp:nvSpPr>
        <dsp:cNvPr id="0" name=""/>
        <dsp:cNvSpPr/>
      </dsp:nvSpPr>
      <dsp:spPr>
        <a:xfrm>
          <a:off x="2062" y="265916"/>
          <a:ext cx="2208758" cy="13252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231" tIns="113607" rIns="108231" bIns="11360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+mn-lt"/>
              <a:ea typeface="Calibri"/>
              <a:cs typeface="Calibri"/>
            </a:rPr>
            <a:t>Next Features to Implement:</a:t>
          </a:r>
          <a:endParaRPr lang="en-US" sz="1700" kern="1200">
            <a:latin typeface="+mn-lt"/>
            <a:ea typeface="Calibri"/>
            <a:cs typeface="Calibri"/>
          </a:endParaRPr>
        </a:p>
      </dsp:txBody>
      <dsp:txXfrm>
        <a:off x="2062" y="265916"/>
        <a:ext cx="2208758" cy="1325254"/>
      </dsp:txXfrm>
    </dsp:sp>
    <dsp:sp modelId="{479C6084-1D61-9740-B270-75CE6769BF50}">
      <dsp:nvSpPr>
        <dsp:cNvPr id="0" name=""/>
        <dsp:cNvSpPr/>
      </dsp:nvSpPr>
      <dsp:spPr>
        <a:xfrm>
          <a:off x="4925792" y="882823"/>
          <a:ext cx="4774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7414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51799" y="926003"/>
        <a:ext cx="25400" cy="5080"/>
      </dsp:txXfrm>
    </dsp:sp>
    <dsp:sp modelId="{CA64AB1F-5ED4-9447-A9FE-CB1EFB58BB92}">
      <dsp:nvSpPr>
        <dsp:cNvPr id="0" name=""/>
        <dsp:cNvSpPr/>
      </dsp:nvSpPr>
      <dsp:spPr>
        <a:xfrm>
          <a:off x="2718834" y="265916"/>
          <a:ext cx="2208758" cy="13252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231" tIns="113607" rIns="108231" bIns="11360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+mn-lt"/>
              <a:ea typeface="Calibri"/>
              <a:cs typeface="Calibri"/>
            </a:rPr>
            <a:t>- Admin Panel:</a:t>
          </a:r>
          <a:r>
            <a:rPr lang="en-US" sz="1700" kern="1200">
              <a:latin typeface="+mn-lt"/>
              <a:ea typeface="Calibri"/>
              <a:cs typeface="Calibri"/>
            </a:rPr>
            <a:t> Allow teachers to </a:t>
          </a:r>
          <a:r>
            <a:rPr lang="en-US" sz="1700" b="1" kern="1200">
              <a:latin typeface="+mn-lt"/>
              <a:ea typeface="Calibri"/>
              <a:cs typeface="Calibri"/>
            </a:rPr>
            <a:t>manage quiz questions</a:t>
          </a:r>
          <a:endParaRPr lang="en-US" sz="1700" kern="1200">
            <a:latin typeface="+mn-lt"/>
            <a:ea typeface="Calibri"/>
            <a:cs typeface="Calibri"/>
          </a:endParaRPr>
        </a:p>
      </dsp:txBody>
      <dsp:txXfrm>
        <a:off x="2718834" y="265916"/>
        <a:ext cx="2208758" cy="1325254"/>
      </dsp:txXfrm>
    </dsp:sp>
    <dsp:sp modelId="{1B0BD1C6-FA7D-9C47-A732-F7742F73F666}">
      <dsp:nvSpPr>
        <dsp:cNvPr id="0" name=""/>
        <dsp:cNvSpPr/>
      </dsp:nvSpPr>
      <dsp:spPr>
        <a:xfrm>
          <a:off x="7642565" y="882823"/>
          <a:ext cx="4774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7414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868572" y="926003"/>
        <a:ext cx="25400" cy="5080"/>
      </dsp:txXfrm>
    </dsp:sp>
    <dsp:sp modelId="{4EEF1495-5E14-8A4A-865F-E219703A84E7}">
      <dsp:nvSpPr>
        <dsp:cNvPr id="0" name=""/>
        <dsp:cNvSpPr/>
      </dsp:nvSpPr>
      <dsp:spPr>
        <a:xfrm>
          <a:off x="5435607" y="265916"/>
          <a:ext cx="2208758" cy="13252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231" tIns="113607" rIns="108231" bIns="11360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+mn-lt"/>
              <a:ea typeface="Calibri"/>
              <a:cs typeface="Calibri"/>
            </a:rPr>
            <a:t>- Leaderboard:</a:t>
          </a:r>
          <a:r>
            <a:rPr lang="en-US" sz="1700" kern="1200">
              <a:latin typeface="+mn-lt"/>
              <a:ea typeface="Calibri"/>
              <a:cs typeface="Calibri"/>
            </a:rPr>
            <a:t> Show top scores</a:t>
          </a:r>
        </a:p>
      </dsp:txBody>
      <dsp:txXfrm>
        <a:off x="5435607" y="265916"/>
        <a:ext cx="2208758" cy="1325254"/>
      </dsp:txXfrm>
    </dsp:sp>
    <dsp:sp modelId="{0934852E-63FB-E84A-968F-D1DB4D2221DB}">
      <dsp:nvSpPr>
        <dsp:cNvPr id="0" name=""/>
        <dsp:cNvSpPr/>
      </dsp:nvSpPr>
      <dsp:spPr>
        <a:xfrm>
          <a:off x="1106441" y="1589371"/>
          <a:ext cx="8150317" cy="477414"/>
        </a:xfrm>
        <a:custGeom>
          <a:avLst/>
          <a:gdLst/>
          <a:ahLst/>
          <a:cxnLst/>
          <a:rect l="0" t="0" r="0" b="0"/>
          <a:pathLst>
            <a:path>
              <a:moveTo>
                <a:pt x="8150317" y="0"/>
              </a:moveTo>
              <a:lnTo>
                <a:pt x="8150317" y="255807"/>
              </a:lnTo>
              <a:lnTo>
                <a:pt x="0" y="255807"/>
              </a:lnTo>
              <a:lnTo>
                <a:pt x="0" y="477414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77446" y="1825538"/>
        <a:ext cx="408306" cy="5080"/>
      </dsp:txXfrm>
    </dsp:sp>
    <dsp:sp modelId="{FAA4929A-40D5-2044-95BC-0FD456B3EC8D}">
      <dsp:nvSpPr>
        <dsp:cNvPr id="0" name=""/>
        <dsp:cNvSpPr/>
      </dsp:nvSpPr>
      <dsp:spPr>
        <a:xfrm>
          <a:off x="8152379" y="265916"/>
          <a:ext cx="2208758" cy="13252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231" tIns="113607" rIns="108231" bIns="11360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+mn-lt"/>
              <a:ea typeface="Calibri"/>
              <a:cs typeface="Calibri"/>
            </a:rPr>
            <a:t>- Improved UI/UX:</a:t>
          </a:r>
          <a:r>
            <a:rPr lang="en-US" sz="1700" kern="1200">
              <a:latin typeface="+mn-lt"/>
              <a:ea typeface="Calibri"/>
              <a:cs typeface="Calibri"/>
            </a:rPr>
            <a:t> Add animations, better styling</a:t>
          </a:r>
        </a:p>
      </dsp:txBody>
      <dsp:txXfrm>
        <a:off x="8152379" y="265916"/>
        <a:ext cx="2208758" cy="1325254"/>
      </dsp:txXfrm>
    </dsp:sp>
    <dsp:sp modelId="{F651ED23-C6AA-5146-B76A-F5C0A2F72B9A}">
      <dsp:nvSpPr>
        <dsp:cNvPr id="0" name=""/>
        <dsp:cNvSpPr/>
      </dsp:nvSpPr>
      <dsp:spPr>
        <a:xfrm>
          <a:off x="2209020" y="2716093"/>
          <a:ext cx="4774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7414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35027" y="2759273"/>
        <a:ext cx="25400" cy="5080"/>
      </dsp:txXfrm>
    </dsp:sp>
    <dsp:sp modelId="{98A57C30-A3F7-B74A-9BAF-1A8F667BAF75}">
      <dsp:nvSpPr>
        <dsp:cNvPr id="0" name=""/>
        <dsp:cNvSpPr/>
      </dsp:nvSpPr>
      <dsp:spPr>
        <a:xfrm>
          <a:off x="2062" y="2099185"/>
          <a:ext cx="2208758" cy="132525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231" tIns="113607" rIns="108231" bIns="11360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+mn-lt"/>
              <a:ea typeface="Calibri"/>
              <a:cs typeface="Calibri"/>
            </a:rPr>
            <a:t>- More Question Categories:</a:t>
          </a:r>
          <a:r>
            <a:rPr lang="en-US" sz="1700" kern="1200">
              <a:latin typeface="+mn-lt"/>
              <a:ea typeface="Calibri"/>
              <a:cs typeface="Calibri"/>
            </a:rPr>
            <a:t> Python, SQL, Data Science (Not in Scope)</a:t>
          </a:r>
        </a:p>
      </dsp:txBody>
      <dsp:txXfrm>
        <a:off x="2062" y="2099185"/>
        <a:ext cx="2208758" cy="1325254"/>
      </dsp:txXfrm>
    </dsp:sp>
    <dsp:sp modelId="{AAB9A5B0-988E-4549-8CCC-ECA9C30A0EE3}">
      <dsp:nvSpPr>
        <dsp:cNvPr id="0" name=""/>
        <dsp:cNvSpPr/>
      </dsp:nvSpPr>
      <dsp:spPr>
        <a:xfrm>
          <a:off x="4925792" y="2716093"/>
          <a:ext cx="4774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741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51799" y="2759273"/>
        <a:ext cx="25400" cy="5080"/>
      </dsp:txXfrm>
    </dsp:sp>
    <dsp:sp modelId="{D5C63BA5-2ED0-F342-A588-D3C2D17BAEB5}">
      <dsp:nvSpPr>
        <dsp:cNvPr id="0" name=""/>
        <dsp:cNvSpPr/>
      </dsp:nvSpPr>
      <dsp:spPr>
        <a:xfrm>
          <a:off x="2718834" y="2099185"/>
          <a:ext cx="2208758" cy="13252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231" tIns="113607" rIns="108231" bIns="11360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+mn-lt"/>
              <a:ea typeface="Calibri"/>
              <a:cs typeface="Calibri"/>
            </a:rPr>
            <a:t>- User Empowerment:</a:t>
          </a:r>
          <a:r>
            <a:rPr lang="en-US" sz="1700" kern="1200">
              <a:latin typeface="+mn-lt"/>
              <a:ea typeface="Calibri"/>
              <a:cs typeface="Calibri"/>
            </a:rPr>
            <a:t> Own quiz creation by User (Not in Scope)</a:t>
          </a:r>
        </a:p>
      </dsp:txBody>
      <dsp:txXfrm>
        <a:off x="2718834" y="2099185"/>
        <a:ext cx="2208758" cy="1325254"/>
      </dsp:txXfrm>
    </dsp:sp>
    <dsp:sp modelId="{88994C9A-C03A-BB41-AEAC-1750E6325620}">
      <dsp:nvSpPr>
        <dsp:cNvPr id="0" name=""/>
        <dsp:cNvSpPr/>
      </dsp:nvSpPr>
      <dsp:spPr>
        <a:xfrm>
          <a:off x="5435607" y="2099185"/>
          <a:ext cx="2208758" cy="13252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231" tIns="113607" rIns="108231" bIns="113607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- Continued Testing: </a:t>
          </a:r>
          <a:r>
            <a:rPr lang="en-US" sz="1700" kern="1200"/>
            <a:t>Test script writing (</a:t>
          </a:r>
          <a:r>
            <a:rPr lang="en-US" sz="1700" kern="1200" err="1"/>
            <a:t>PyTest</a:t>
          </a:r>
          <a:r>
            <a:rPr lang="en-US" sz="1700" kern="1200"/>
            <a:t>)</a:t>
          </a:r>
        </a:p>
      </dsp:txBody>
      <dsp:txXfrm>
        <a:off x="5435607" y="2099185"/>
        <a:ext cx="2208758" cy="1325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F479C-AB62-8D4D-BA4E-6D5FCAA55AD6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C9BA4-D818-244A-B186-A6D77F447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82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11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43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86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44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48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66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21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56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82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33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58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7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90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76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56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72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03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908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60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4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02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09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86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73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68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50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C9BA4-D818-244A-B186-A6D77F4475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36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9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0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62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8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94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55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3/11/2025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34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62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27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92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921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ye Chart Test">
            <a:extLst>
              <a:ext uri="{FF2B5EF4-FFF2-40B4-BE49-F238E27FC236}">
                <a16:creationId xmlns:a16="http://schemas.microsoft.com/office/drawing/2014/main" id="{D981470C-F63F-3D50-6BDA-99E5BB36F3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37500" b="37500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F66B7C-69F6-439C-A508-14C94AF6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61948" y="0"/>
            <a:ext cx="7230052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38062" y="914400"/>
            <a:ext cx="4892948" cy="3427867"/>
          </a:xfrm>
        </p:spPr>
        <p:txBody>
          <a:bodyPr anchor="t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IST 303 </a:t>
            </a:r>
            <a:r>
              <a:rPr lang="en-US" err="1">
                <a:solidFill>
                  <a:srgbClr val="FFFFFF"/>
                </a:solidFill>
              </a:rPr>
              <a:t>CodeQuest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38060" y="5253051"/>
            <a:ext cx="4892949" cy="812923"/>
          </a:xfrm>
        </p:spPr>
        <p:txBody>
          <a:bodyPr anchor="t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Milestone 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8376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2AA08A5-9BE7-6124-E402-D75F6C7C42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59" r="44940" b="-3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B3FEE-11DE-9F92-D48E-64E0453ED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00297"/>
            <a:ext cx="6556786" cy="756976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>
                <a:ea typeface="Calibri"/>
                <a:cs typeface="Calibri"/>
              </a:rPr>
              <a:t>Code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4DDC9-1CB7-6822-AC99-947633481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920239"/>
            <a:ext cx="5852160" cy="459630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b="1">
                <a:ea typeface="Calibri"/>
                <a:cs typeface="Calibri"/>
              </a:rPr>
              <a:t>Database Schema</a:t>
            </a:r>
            <a:r>
              <a:rPr lang="en-US" sz="1600">
                <a:ea typeface="Calibri"/>
                <a:cs typeface="Calibri"/>
              </a:rPr>
              <a:t> (</a:t>
            </a:r>
            <a:r>
              <a:rPr lang="en-US" sz="1600" err="1">
                <a:ea typeface="Calibri"/>
                <a:cs typeface="Calibri"/>
              </a:rPr>
              <a:t>schema.sql</a:t>
            </a:r>
            <a:r>
              <a:rPr lang="en-US" sz="1600">
                <a:ea typeface="Calibri"/>
                <a:cs typeface="Calibri"/>
              </a:rPr>
              <a:t>):</a:t>
            </a:r>
          </a:p>
          <a:p>
            <a:pPr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600">
                <a:ea typeface="+mn-lt"/>
                <a:cs typeface="+mn-lt"/>
              </a:rPr>
              <a:t>CREATE TABLE users (</a:t>
            </a:r>
            <a:endParaRPr lang="en-US" sz="1600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600">
                <a:ea typeface="+mn-lt"/>
                <a:cs typeface="+mn-lt"/>
              </a:rPr>
              <a:t>    id INTEGER PRIMARY KEY,</a:t>
            </a:r>
            <a:endParaRPr lang="en-US" sz="1600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600">
                <a:ea typeface="+mn-lt"/>
                <a:cs typeface="+mn-lt"/>
              </a:rPr>
              <a:t>    username TEXT NOT NULL UNIQUE,</a:t>
            </a:r>
            <a:endParaRPr lang="en-US" sz="1600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600">
                <a:ea typeface="+mn-lt"/>
                <a:cs typeface="+mn-lt"/>
              </a:rPr>
              <a:t>    password TEXT NOT NULL</a:t>
            </a:r>
            <a:endParaRPr lang="en-US" sz="1600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600">
                <a:ea typeface="+mn-lt"/>
                <a:cs typeface="+mn-lt"/>
              </a:rPr>
              <a:t>);</a:t>
            </a:r>
            <a:endParaRPr lang="en-US" sz="1600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600">
                <a:ea typeface="+mn-lt"/>
                <a:cs typeface="+mn-lt"/>
              </a:rPr>
              <a:t>CREATE TABLE </a:t>
            </a:r>
            <a:r>
              <a:rPr lang="en-US" sz="1600" err="1">
                <a:ea typeface="+mn-lt"/>
                <a:cs typeface="+mn-lt"/>
              </a:rPr>
              <a:t>quiz_questions</a:t>
            </a:r>
            <a:r>
              <a:rPr lang="en-US" sz="1600">
                <a:ea typeface="+mn-lt"/>
                <a:cs typeface="+mn-lt"/>
              </a:rPr>
              <a:t> (</a:t>
            </a:r>
            <a:endParaRPr lang="en-US" sz="1600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600">
                <a:ea typeface="+mn-lt"/>
                <a:cs typeface="+mn-lt"/>
              </a:rPr>
              <a:t>    id INTEGER PRIMARY KEY,</a:t>
            </a:r>
            <a:endParaRPr lang="en-US" sz="1600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600">
                <a:ea typeface="+mn-lt"/>
                <a:cs typeface="+mn-lt"/>
              </a:rPr>
              <a:t>    question TEXT NOT NULL,</a:t>
            </a:r>
            <a:endParaRPr lang="en-US" sz="1600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600">
                <a:ea typeface="+mn-lt"/>
                <a:cs typeface="+mn-lt"/>
              </a:rPr>
              <a:t>    answer TEXT NOT NULL</a:t>
            </a:r>
            <a:endParaRPr lang="en-US" sz="1600"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600">
                <a:ea typeface="+mn-lt"/>
                <a:cs typeface="+mn-lt"/>
              </a:rPr>
              <a:t>);</a:t>
            </a:r>
            <a:endParaRPr lang="en-US" sz="1600">
              <a:ea typeface="Calibri"/>
              <a:cs typeface="Calibr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600" b="1">
                <a:ea typeface="+mn-lt"/>
                <a:cs typeface="+mn-lt"/>
              </a:rPr>
              <a:t>How is data stored &amp; retrieved?</a:t>
            </a:r>
            <a:r>
              <a:rPr lang="en-US" sz="1600">
                <a:ea typeface="+mn-lt"/>
                <a:cs typeface="+mn-lt"/>
              </a:rPr>
              <a:t> </a:t>
            </a:r>
            <a:endParaRPr lang="en-US" sz="1600">
              <a:ea typeface="Calibri"/>
              <a:cs typeface="Calibri"/>
            </a:endParaRPr>
          </a:p>
          <a:p>
            <a:pPr marL="493395" lvl="1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1600">
                <a:ea typeface="+mn-lt"/>
                <a:cs typeface="+mn-lt"/>
              </a:rPr>
              <a:t>Uses </a:t>
            </a:r>
            <a:r>
              <a:rPr lang="en-US" sz="1600" b="1">
                <a:ea typeface="+mn-lt"/>
                <a:cs typeface="+mn-lt"/>
              </a:rPr>
              <a:t>SQLite</a:t>
            </a:r>
            <a:endParaRPr lang="en-US" sz="1600">
              <a:ea typeface="Calibri"/>
              <a:cs typeface="Calibri"/>
            </a:endParaRPr>
          </a:p>
          <a:p>
            <a:pPr marL="493395" lvl="1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init_db.py</a:t>
            </a:r>
            <a:r>
              <a:rPr lang="en-US" sz="1600">
                <a:ea typeface="+mn-lt"/>
                <a:cs typeface="+mn-lt"/>
              </a:rPr>
              <a:t> initializes the database</a:t>
            </a:r>
            <a:endParaRPr lang="en-US" sz="16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6893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4FE85-C80A-A03B-1F98-BDB12206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inary code on screen">
            <a:extLst>
              <a:ext uri="{FF2B5EF4-FFF2-40B4-BE49-F238E27FC236}">
                <a16:creationId xmlns:a16="http://schemas.microsoft.com/office/drawing/2014/main" id="{E970BF0B-0439-3305-DB12-3219481CA7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1999" cy="6857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825DFC-0AAB-63E6-8CF3-9EE79B555889}"/>
              </a:ext>
            </a:extLst>
          </p:cNvPr>
          <p:cNvSpPr txBox="1"/>
          <p:nvPr/>
        </p:nvSpPr>
        <p:spPr>
          <a:xfrm>
            <a:off x="886916" y="3006437"/>
            <a:ext cx="10418164" cy="84512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60003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3EF6A-623A-C76E-EA4B-81BAEF001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inary code on screen">
            <a:extLst>
              <a:ext uri="{FF2B5EF4-FFF2-40B4-BE49-F238E27FC236}">
                <a16:creationId xmlns:a16="http://schemas.microsoft.com/office/drawing/2014/main" id="{B07A5905-2387-3C08-B019-69BA560D5A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1999" cy="6857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1D5D37-E0EC-AEE5-E378-E751D3EE44C3}"/>
              </a:ext>
            </a:extLst>
          </p:cNvPr>
          <p:cNvSpPr txBox="1"/>
          <p:nvPr/>
        </p:nvSpPr>
        <p:spPr>
          <a:xfrm>
            <a:off x="886916" y="3006437"/>
            <a:ext cx="10418164" cy="84512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Fulfillment of User Stories</a:t>
            </a:r>
          </a:p>
        </p:txBody>
      </p:sp>
    </p:spTree>
    <p:extLst>
      <p:ext uri="{BB962C8B-B14F-4D97-AF65-F5344CB8AC3E}">
        <p14:creationId xmlns:p14="http://schemas.microsoft.com/office/powerpoint/2010/main" val="2191285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Person watching empty phone">
            <a:extLst>
              <a:ext uri="{FF2B5EF4-FFF2-40B4-BE49-F238E27FC236}">
                <a16:creationId xmlns:a16="http://schemas.microsoft.com/office/drawing/2014/main" id="{5F539E55-2752-A03A-132C-4D86038B48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100" r="10729" b="-1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96241-CECD-B998-1614-D2278B5E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6705600" cy="1097280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>
                <a:ea typeface="Calibri"/>
                <a:cs typeface="Calibri"/>
              </a:rPr>
              <a:t>User Authentication (Register &amp; Login)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7AD5E-36CF-69F9-A775-66A613A21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ea typeface="+mn-lt"/>
                <a:cs typeface="+mn-lt"/>
              </a:rPr>
              <a:t>Feature:</a:t>
            </a:r>
            <a:r>
              <a:rPr lang="en-US">
                <a:ea typeface="+mn-lt"/>
                <a:cs typeface="+mn-lt"/>
              </a:rPr>
              <a:t> </a:t>
            </a:r>
            <a:endParaRPr lang="en-US">
              <a:ea typeface="Calibri"/>
              <a:cs typeface="Calibri"/>
            </a:endParaRP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Users can </a:t>
            </a:r>
            <a:r>
              <a:rPr lang="en-US" b="1">
                <a:ea typeface="+mn-lt"/>
                <a:cs typeface="+mn-lt"/>
              </a:rPr>
              <a:t>register</a:t>
            </a:r>
            <a:r>
              <a:rPr lang="en-US">
                <a:ea typeface="+mn-lt"/>
                <a:cs typeface="+mn-lt"/>
              </a:rPr>
              <a:t> with a username &amp; password.</a:t>
            </a:r>
            <a:endParaRPr lang="en-US">
              <a:ea typeface="Calibri"/>
              <a:cs typeface="Calibri"/>
            </a:endParaRP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Secure </a:t>
            </a:r>
            <a:r>
              <a:rPr lang="en-US" b="1">
                <a:ea typeface="+mn-lt"/>
                <a:cs typeface="+mn-lt"/>
              </a:rPr>
              <a:t>login system</a:t>
            </a:r>
            <a:r>
              <a:rPr lang="en-US">
                <a:ea typeface="+mn-lt"/>
                <a:cs typeface="+mn-lt"/>
              </a:rPr>
              <a:t> using session management.</a:t>
            </a:r>
            <a:endParaRPr lang="en-US">
              <a:ea typeface="Calibri"/>
              <a:cs typeface="Calibri"/>
            </a:endParaRPr>
          </a:p>
          <a:p>
            <a:r>
              <a:rPr lang="en-US" b="1">
                <a:ea typeface="+mn-lt"/>
                <a:cs typeface="+mn-lt"/>
              </a:rPr>
              <a:t>Code Mapping:</a:t>
            </a:r>
            <a:r>
              <a:rPr lang="en-US">
                <a:ea typeface="+mn-lt"/>
                <a:cs typeface="+mn-lt"/>
              </a:rPr>
              <a:t> </a:t>
            </a:r>
            <a:endParaRPr lang="en-US">
              <a:ea typeface="Calibri"/>
              <a:cs typeface="Calibri"/>
            </a:endParaRP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err="1">
                <a:ea typeface="Calibri"/>
                <a:cs typeface="Calibri"/>
              </a:rPr>
              <a:t>app.py</a:t>
            </a:r>
            <a:r>
              <a:rPr lang="en-US">
                <a:ea typeface="Calibri"/>
                <a:cs typeface="Calibri"/>
              </a:rPr>
              <a:t> -&gt; (login(), register())</a:t>
            </a:r>
          </a:p>
          <a:p>
            <a:r>
              <a:rPr lang="en-US" b="1">
                <a:ea typeface="+mn-lt"/>
                <a:cs typeface="+mn-lt"/>
              </a:rPr>
              <a:t>User Story Mapping:</a:t>
            </a:r>
            <a:r>
              <a:rPr lang="en-US">
                <a:ea typeface="+mn-lt"/>
                <a:cs typeface="+mn-lt"/>
              </a:rPr>
              <a:t> </a:t>
            </a:r>
            <a:endParaRPr lang="en-US">
              <a:ea typeface="Calibri"/>
              <a:cs typeface="Calibri"/>
            </a:endParaRP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"As a user, I want to register and log in so that I can save my quiz progress."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35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fferent colored question marks">
            <a:extLst>
              <a:ext uri="{FF2B5EF4-FFF2-40B4-BE49-F238E27FC236}">
                <a16:creationId xmlns:a16="http://schemas.microsoft.com/office/drawing/2014/main" id="{0E9E63DA-B8A2-473C-ED10-8F0C6CAB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13" r="30643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22E4F9-066C-4DF0-8787-326162B8C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US">
                <a:ea typeface="Calibri"/>
                <a:cs typeface="Calibri"/>
              </a:rPr>
              <a:t>Quiz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469D1-931F-291F-A124-544955FB1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402606"/>
            <a:ext cx="6034187" cy="373096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800" b="1">
                <a:ea typeface="+mn-lt"/>
                <a:cs typeface="+mn-lt"/>
              </a:rPr>
              <a:t>Feature:</a:t>
            </a:r>
            <a:r>
              <a:rPr lang="en-US" sz="1800">
                <a:ea typeface="+mn-lt"/>
                <a:cs typeface="+mn-lt"/>
              </a:rPr>
              <a:t> </a:t>
            </a:r>
            <a:endParaRPr lang="en-US" sz="1800">
              <a:ea typeface="Calibri"/>
              <a:cs typeface="Calibri"/>
            </a:endParaRP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Users can </a:t>
            </a:r>
            <a:r>
              <a:rPr lang="en-US" b="1">
                <a:ea typeface="+mn-lt"/>
                <a:cs typeface="+mn-lt"/>
              </a:rPr>
              <a:t>start a quiz</a:t>
            </a:r>
            <a:r>
              <a:rPr lang="en-US">
                <a:ea typeface="+mn-lt"/>
                <a:cs typeface="+mn-lt"/>
              </a:rPr>
              <a:t> and answer Python-related questions.</a:t>
            </a:r>
            <a:endParaRPr lang="en-US">
              <a:ea typeface="Calibri"/>
              <a:cs typeface="Calibri"/>
            </a:endParaRP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Answers are validated in real-time.</a:t>
            </a:r>
            <a:endParaRPr lang="en-US">
              <a:ea typeface="Calibri"/>
              <a:cs typeface="Calibri"/>
            </a:endParaRPr>
          </a:p>
          <a:p>
            <a:r>
              <a:rPr lang="en-US" sz="1800" b="1">
                <a:ea typeface="+mn-lt"/>
                <a:cs typeface="+mn-lt"/>
              </a:rPr>
              <a:t>Code Mapping:</a:t>
            </a:r>
            <a:r>
              <a:rPr lang="en-US" sz="1800">
                <a:ea typeface="+mn-lt"/>
                <a:cs typeface="+mn-lt"/>
              </a:rPr>
              <a:t> </a:t>
            </a:r>
            <a:endParaRPr lang="en-US" sz="1800">
              <a:ea typeface="Calibri"/>
              <a:cs typeface="Calibri"/>
            </a:endParaRP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app.py (quiz logic)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templates/quiz.html</a:t>
            </a:r>
          </a:p>
          <a:p>
            <a:r>
              <a:rPr lang="en-US" sz="1800" b="1">
                <a:ea typeface="+mn-lt"/>
                <a:cs typeface="+mn-lt"/>
              </a:rPr>
              <a:t>User Story Mapping:</a:t>
            </a:r>
            <a:r>
              <a:rPr lang="en-US" sz="1800">
                <a:ea typeface="+mn-lt"/>
                <a:cs typeface="+mn-lt"/>
              </a:rPr>
              <a:t> </a:t>
            </a:r>
            <a:endParaRPr lang="en-US" sz="1800">
              <a:ea typeface="Calibri"/>
              <a:cs typeface="Calibri"/>
            </a:endParaRP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"As a user, I want to answer quiz questions and get feedback."</a:t>
            </a:r>
            <a:endParaRPr lang="en-US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27714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Black pen against a sheet with shaded numbers">
            <a:extLst>
              <a:ext uri="{FF2B5EF4-FFF2-40B4-BE49-F238E27FC236}">
                <a16:creationId xmlns:a16="http://schemas.microsoft.com/office/drawing/2014/main" id="{9D523E44-F238-D102-F2E9-8B291A30F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593" r="25240" b="4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8B9534-7E9C-85A2-04E9-89C4C28AA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Score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9F82D-1622-2B1A-D107-D8A9D1499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468880"/>
            <a:ext cx="5852160" cy="38290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b="1">
                <a:ea typeface="Calibri"/>
                <a:cs typeface="Calibri"/>
              </a:rPr>
              <a:t>Feature:</a:t>
            </a:r>
            <a:r>
              <a:rPr lang="en-US" sz="1800">
                <a:ea typeface="Calibri"/>
                <a:cs typeface="Calibri"/>
              </a:rPr>
              <a:t> 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Users </a:t>
            </a:r>
            <a:r>
              <a:rPr lang="en-US" b="1">
                <a:ea typeface="Calibri"/>
                <a:cs typeface="Calibri"/>
              </a:rPr>
              <a:t>see their final score</a:t>
            </a:r>
            <a:r>
              <a:rPr lang="en-US">
                <a:ea typeface="Calibri"/>
                <a:cs typeface="Calibri"/>
              </a:rPr>
              <a:t> after completing the quiz.</a:t>
            </a:r>
          </a:p>
          <a:p>
            <a:r>
              <a:rPr lang="en-US" sz="1800" b="1">
                <a:ea typeface="Calibri"/>
                <a:cs typeface="Calibri"/>
              </a:rPr>
              <a:t>Code Mapping:</a:t>
            </a:r>
            <a:r>
              <a:rPr lang="en-US" sz="1800">
                <a:ea typeface="Calibri"/>
                <a:cs typeface="Calibri"/>
              </a:rPr>
              <a:t> 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err="1">
                <a:ea typeface="Calibri"/>
                <a:cs typeface="Calibri"/>
              </a:rPr>
              <a:t>app.py</a:t>
            </a:r>
            <a:r>
              <a:rPr lang="en-US">
                <a:ea typeface="Calibri"/>
                <a:cs typeface="Calibri"/>
              </a:rPr>
              <a:t> (score tracking)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templates/</a:t>
            </a:r>
            <a:r>
              <a:rPr lang="en-US" err="1">
                <a:ea typeface="Calibri"/>
                <a:cs typeface="Calibri"/>
              </a:rPr>
              <a:t>result.html</a:t>
            </a:r>
            <a:endParaRPr lang="en-US">
              <a:ea typeface="Calibri"/>
              <a:cs typeface="Calibri"/>
            </a:endParaRPr>
          </a:p>
          <a:p>
            <a:r>
              <a:rPr lang="en-US" sz="1800" b="1">
                <a:ea typeface="Calibri"/>
                <a:cs typeface="Calibri"/>
              </a:rPr>
              <a:t>User Story Mapping:</a:t>
            </a:r>
            <a:r>
              <a:rPr lang="en-US" sz="1800">
                <a:ea typeface="Calibri"/>
                <a:cs typeface="Calibri"/>
              </a:rPr>
              <a:t> 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"As a user, I want to see my final score after completing the quiz."</a:t>
            </a:r>
          </a:p>
          <a:p>
            <a:endParaRPr lang="en-US" sz="1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0510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C87E2-901F-5D60-F8AE-09B8EDF8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UI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DBD27-31C0-EB3A-115E-14B6DA74B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923" y="1814315"/>
            <a:ext cx="6291845" cy="420243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b="1">
                <a:ea typeface="+mn-lt"/>
                <a:cs typeface="+mn-lt"/>
              </a:rPr>
              <a:t>Feature:</a:t>
            </a:r>
            <a:r>
              <a:rPr lang="en-US" sz="1800">
                <a:ea typeface="+mn-lt"/>
                <a:cs typeface="+mn-lt"/>
              </a:rPr>
              <a:t> </a:t>
            </a:r>
            <a:endParaRPr lang="en-US" sz="1800">
              <a:ea typeface="Calibri"/>
              <a:cs typeface="Calibri"/>
            </a:endParaRPr>
          </a:p>
          <a:p>
            <a:pPr marL="493395" lvl="1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Color-coded responses</a:t>
            </a:r>
            <a:r>
              <a:rPr lang="en-US">
                <a:ea typeface="+mn-lt"/>
                <a:cs typeface="+mn-lt"/>
              </a:rPr>
              <a:t> for correct/incorrect answers.</a:t>
            </a:r>
            <a:endParaRPr lang="en-US">
              <a:ea typeface="Calibri"/>
              <a:cs typeface="Calibri"/>
            </a:endParaRPr>
          </a:p>
          <a:p>
            <a:pPr marL="493395" lvl="1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Navigation buttons</a:t>
            </a:r>
            <a:r>
              <a:rPr lang="en-US">
                <a:ea typeface="+mn-lt"/>
                <a:cs typeface="+mn-lt"/>
              </a:rPr>
              <a:t> added for usability.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110000"/>
              </a:lnSpc>
            </a:pPr>
            <a:r>
              <a:rPr lang="en-US" sz="1800" b="1">
                <a:ea typeface="+mn-lt"/>
                <a:cs typeface="+mn-lt"/>
              </a:rPr>
              <a:t>Code Mapping:</a:t>
            </a:r>
            <a:r>
              <a:rPr lang="en-US" sz="1800">
                <a:ea typeface="+mn-lt"/>
                <a:cs typeface="+mn-lt"/>
              </a:rPr>
              <a:t> </a:t>
            </a:r>
            <a:endParaRPr lang="en-US" sz="1800">
              <a:ea typeface="Calibri"/>
              <a:cs typeface="Calibri"/>
            </a:endParaRPr>
          </a:p>
          <a:p>
            <a:pPr marL="493395" lvl="1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style.css</a:t>
            </a:r>
            <a:r>
              <a:rPr lang="en-US">
                <a:ea typeface="+mn-lt"/>
                <a:cs typeface="+mn-lt"/>
              </a:rPr>
              <a:t> (UI styling)</a:t>
            </a:r>
            <a:endParaRPr lang="en-US">
              <a:ea typeface="Calibri"/>
              <a:cs typeface="Calibri"/>
            </a:endParaRPr>
          </a:p>
          <a:p>
            <a:pPr>
              <a:lnSpc>
                <a:spcPct val="110000"/>
              </a:lnSpc>
            </a:pPr>
            <a:r>
              <a:rPr lang="en-US" sz="1800" b="1">
                <a:ea typeface="+mn-lt"/>
                <a:cs typeface="+mn-lt"/>
              </a:rPr>
              <a:t>User Story Mapping:</a:t>
            </a:r>
            <a:r>
              <a:rPr lang="en-US" sz="1800">
                <a:ea typeface="+mn-lt"/>
                <a:cs typeface="+mn-lt"/>
              </a:rPr>
              <a:t> </a:t>
            </a:r>
            <a:endParaRPr lang="en-US" sz="1800">
              <a:ea typeface="Calibri"/>
              <a:cs typeface="Calibri"/>
            </a:endParaRPr>
          </a:p>
          <a:p>
            <a:pPr marL="493395" lvl="1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"As a user, I want an intuitive quiz interface that highlights correct/incorrect answers."</a:t>
            </a:r>
            <a:endParaRPr lang="en-US"/>
          </a:p>
        </p:txBody>
      </p:sp>
      <p:pic>
        <p:nvPicPr>
          <p:cNvPr id="7" name="Graphic 6" descr="Fingerprint">
            <a:extLst>
              <a:ext uri="{FF2B5EF4-FFF2-40B4-BE49-F238E27FC236}">
                <a16:creationId xmlns:a16="http://schemas.microsoft.com/office/drawing/2014/main" id="{2BA750D7-8BB6-C1DA-6017-3E5E62437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426" y="1814315"/>
            <a:ext cx="3760459" cy="376045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066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BD231-EB4A-DAAD-99EC-32A1741D7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inary code on screen">
            <a:extLst>
              <a:ext uri="{FF2B5EF4-FFF2-40B4-BE49-F238E27FC236}">
                <a16:creationId xmlns:a16="http://schemas.microsoft.com/office/drawing/2014/main" id="{1A3ACEB8-136E-DA2E-97F6-9B9A3D2593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1999" cy="6857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6381F2-B2E2-48AA-EEAF-D807EDC615F5}"/>
              </a:ext>
            </a:extLst>
          </p:cNvPr>
          <p:cNvSpPr txBox="1"/>
          <p:nvPr/>
        </p:nvSpPr>
        <p:spPr>
          <a:xfrm>
            <a:off x="886916" y="3006437"/>
            <a:ext cx="10418164" cy="84512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Agile Methods</a:t>
            </a:r>
          </a:p>
        </p:txBody>
      </p:sp>
    </p:spTree>
    <p:extLst>
      <p:ext uri="{BB962C8B-B14F-4D97-AF65-F5344CB8AC3E}">
        <p14:creationId xmlns:p14="http://schemas.microsoft.com/office/powerpoint/2010/main" val="150635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Financial graphs on a dark display">
            <a:extLst>
              <a:ext uri="{FF2B5EF4-FFF2-40B4-BE49-F238E27FC236}">
                <a16:creationId xmlns:a16="http://schemas.microsoft.com/office/drawing/2014/main" id="{D2ED256B-0F27-BE49-FAC3-7B3E179167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58" r="30571" b="4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121E96B-0E25-E596-28DE-892FD41E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056" y="1371600"/>
            <a:ext cx="6580115" cy="109728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>
                <a:ea typeface="Calibri"/>
                <a:cs typeface="Calibri"/>
              </a:rPr>
              <a:t>Agile Progress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EC51508-D25C-EB82-8A73-6AE8481A0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7104" y="2556777"/>
            <a:ext cx="6275683" cy="36646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Calibri"/>
                <a:cs typeface="Calibri"/>
              </a:rPr>
              <a:t>Feature:</a:t>
            </a:r>
            <a:r>
              <a:rPr lang="en-US">
                <a:ea typeface="Calibri"/>
                <a:cs typeface="Calibri"/>
              </a:rPr>
              <a:t> 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Visual progress tracking using a </a:t>
            </a:r>
            <a:r>
              <a:rPr lang="en-US" b="1">
                <a:ea typeface="Calibri"/>
                <a:cs typeface="Calibri"/>
              </a:rPr>
              <a:t>burndown chart</a:t>
            </a:r>
            <a:endParaRPr lang="en-US">
              <a:ea typeface="Calibri"/>
              <a:cs typeface="Calibri"/>
            </a:endParaRP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Documented </a:t>
            </a:r>
            <a:r>
              <a:rPr lang="en-US" b="1">
                <a:ea typeface="Calibri"/>
                <a:cs typeface="Calibri"/>
              </a:rPr>
              <a:t>team meetings, sprints, and task breakdowns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>
                <a:ea typeface="Calibri"/>
                <a:cs typeface="Calibri"/>
              </a:rPr>
              <a:t>Burndown Chart Highlights:</a:t>
            </a:r>
            <a:r>
              <a:rPr lang="en-US">
                <a:ea typeface="Calibri"/>
                <a:cs typeface="Calibri"/>
              </a:rPr>
              <a:t> 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b="1">
                <a:ea typeface="Calibri"/>
                <a:cs typeface="Calibri"/>
              </a:rPr>
              <a:t>Planned vs. actual progress</a:t>
            </a:r>
            <a:r>
              <a:rPr lang="en-US">
                <a:ea typeface="Calibri"/>
                <a:cs typeface="Calibri"/>
              </a:rPr>
              <a:t> tracking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b="1">
                <a:ea typeface="Calibri"/>
                <a:cs typeface="Calibri"/>
              </a:rPr>
              <a:t>Agile methods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b="1">
                <a:ea typeface="Calibri"/>
                <a:cs typeface="Calibri"/>
              </a:rPr>
              <a:t>used: </a:t>
            </a:r>
            <a:r>
              <a:rPr lang="en-US">
                <a:ea typeface="Calibri"/>
                <a:cs typeface="Calibri"/>
              </a:rPr>
              <a:t>iterations, regular sync up (minimum 2 meeting/week, sprint inspiration)</a:t>
            </a:r>
          </a:p>
        </p:txBody>
      </p:sp>
    </p:spTree>
    <p:extLst>
      <p:ext uri="{BB962C8B-B14F-4D97-AF65-F5344CB8AC3E}">
        <p14:creationId xmlns:p14="http://schemas.microsoft.com/office/powerpoint/2010/main" val="3917824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FF0B2-8877-4C09-4AF5-A2779E09F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27" y="2061213"/>
            <a:ext cx="3291840" cy="2197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Our Burndown Chart &amp; Rate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graph with a line and a blue line&#10;&#10;AI-generated content may be incorrect.">
            <a:extLst>
              <a:ext uri="{FF2B5EF4-FFF2-40B4-BE49-F238E27FC236}">
                <a16:creationId xmlns:a16="http://schemas.microsoft.com/office/drawing/2014/main" id="{3A12B99C-856B-CCAF-AD58-BB6F9783B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06765" y="558146"/>
            <a:ext cx="7823819" cy="520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6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ECE88-BB72-E4CF-B380-DF5FAF210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0152" cy="1139911"/>
          </a:xfrm>
        </p:spPr>
        <p:txBody>
          <a:bodyPr>
            <a:normAutofit/>
          </a:bodyPr>
          <a:lstStyle/>
          <a:p>
            <a:r>
              <a:rPr lang="en-US">
                <a:latin typeface="+mn-lt"/>
                <a:ea typeface="Calibri"/>
                <a:cs typeface="Calibri"/>
              </a:rPr>
              <a:t>Overview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C96FDC-E4C2-7D8A-44BA-572E7CD9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6A9B10-BD9A-51FB-182B-6A6F1FA708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123753"/>
              </p:ext>
            </p:extLst>
          </p:nvPr>
        </p:nvGraphicFramePr>
        <p:xfrm>
          <a:off x="914400" y="2140337"/>
          <a:ext cx="10363200" cy="369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912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DF8AE-1CF7-0E7E-2DD7-CA036A4E1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10890928" cy="971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Iteration Breakdown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AA7464-1EB7-A869-C7D3-AA680BBA9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D338D37-76C3-0CB3-53E9-2BC2D608CD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5240481"/>
              </p:ext>
            </p:extLst>
          </p:nvPr>
        </p:nvGraphicFramePr>
        <p:xfrm>
          <a:off x="713232" y="2740482"/>
          <a:ext cx="5648195" cy="29657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662">
                  <a:extLst>
                    <a:ext uri="{9D8B030D-6E8A-4147-A177-3AD203B41FA5}">
                      <a16:colId xmlns:a16="http://schemas.microsoft.com/office/drawing/2014/main" val="2303011976"/>
                    </a:ext>
                  </a:extLst>
                </a:gridCol>
                <a:gridCol w="1082613">
                  <a:extLst>
                    <a:ext uri="{9D8B030D-6E8A-4147-A177-3AD203B41FA5}">
                      <a16:colId xmlns:a16="http://schemas.microsoft.com/office/drawing/2014/main" val="812333139"/>
                    </a:ext>
                  </a:extLst>
                </a:gridCol>
                <a:gridCol w="1651370">
                  <a:extLst>
                    <a:ext uri="{9D8B030D-6E8A-4147-A177-3AD203B41FA5}">
                      <a16:colId xmlns:a16="http://schemas.microsoft.com/office/drawing/2014/main" val="322286033"/>
                    </a:ext>
                  </a:extLst>
                </a:gridCol>
                <a:gridCol w="830009">
                  <a:extLst>
                    <a:ext uri="{9D8B030D-6E8A-4147-A177-3AD203B41FA5}">
                      <a16:colId xmlns:a16="http://schemas.microsoft.com/office/drawing/2014/main" val="1426827433"/>
                    </a:ext>
                  </a:extLst>
                </a:gridCol>
                <a:gridCol w="1036541">
                  <a:extLst>
                    <a:ext uri="{9D8B030D-6E8A-4147-A177-3AD203B41FA5}">
                      <a16:colId xmlns:a16="http://schemas.microsoft.com/office/drawing/2014/main" val="1654829149"/>
                    </a:ext>
                  </a:extLst>
                </a:gridCol>
              </a:tblGrid>
              <a:tr h="1075023">
                <a:tc>
                  <a:txBody>
                    <a:bodyPr/>
                    <a:lstStyle/>
                    <a:p>
                      <a:pPr algn="ctr"/>
                      <a:r>
                        <a:rPr lang="en-US" sz="1700" b="1" cap="none" spc="0">
                          <a:solidFill>
                            <a:schemeClr val="tx1"/>
                          </a:solidFill>
                        </a:rPr>
                        <a:t>Iteration</a:t>
                      </a:r>
                      <a:endParaRPr lang="en-US" sz="1700" b="1" cap="none" spc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76644" marT="30657" marB="229932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cap="none" spc="0">
                          <a:solidFill>
                            <a:schemeClr val="tx1"/>
                          </a:solidFill>
                        </a:rPr>
                        <a:t>Duration</a:t>
                      </a:r>
                      <a:endParaRPr lang="en-US" sz="1700" b="1" cap="none" spc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76644" marT="30657" marB="229932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cap="none" spc="0">
                          <a:solidFill>
                            <a:schemeClr val="tx1"/>
                          </a:solidFill>
                        </a:rPr>
                        <a:t>Tasks Completed</a:t>
                      </a:r>
                      <a:endParaRPr lang="en-US" sz="1700" b="1" cap="none" spc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76644" marT="30657" marB="229932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cap="none" spc="0">
                          <a:solidFill>
                            <a:schemeClr val="tx1"/>
                          </a:solidFill>
                        </a:rPr>
                        <a:t>Hours Spent</a:t>
                      </a:r>
                      <a:endParaRPr lang="en-US" sz="1700" b="1" cap="none" spc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76644" marT="30657" marB="229932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cap="none" spc="0">
                          <a:solidFill>
                            <a:schemeClr val="tx1"/>
                          </a:solidFill>
                        </a:rPr>
                        <a:t>Velocity (Story Points)</a:t>
                      </a:r>
                      <a:endParaRPr lang="en-US" sz="1700" b="1" cap="none" spc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76644" marT="30657" marB="229932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492567"/>
                  </a:ext>
                </a:extLst>
              </a:tr>
              <a:tr h="1075023">
                <a:tc>
                  <a:txBody>
                    <a:bodyPr/>
                    <a:lstStyle/>
                    <a:p>
                      <a:pPr algn="ctr"/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Iteration 1</a:t>
                      </a:r>
                      <a:endParaRPr lang="en-US" sz="1700" cap="none" spc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76644" marT="30657" marB="22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Feb 22 – Mar 7</a:t>
                      </a:r>
                      <a:endParaRPr lang="en-US" sz="1700" cap="none" spc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76644" marT="30657" marB="22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Core Functionality &amp; UI</a:t>
                      </a:r>
                      <a:endParaRPr lang="en-US" sz="1700" cap="none" spc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76644" marT="30657" marB="22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40 hours</a:t>
                      </a:r>
                      <a:endParaRPr lang="en-US" sz="1700" cap="none" spc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76644" marT="30657" marB="22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20 points</a:t>
                      </a:r>
                      <a:endParaRPr lang="en-US" sz="1700" cap="none" spc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76644" marT="30657" marB="229932" anchor="ctr"/>
                </a:tc>
                <a:extLst>
                  <a:ext uri="{0D108BD9-81ED-4DB2-BD59-A6C34878D82A}">
                    <a16:rowId xmlns:a16="http://schemas.microsoft.com/office/drawing/2014/main" val="4176705189"/>
                  </a:ext>
                </a:extLst>
              </a:tr>
              <a:tr h="815747">
                <a:tc>
                  <a:txBody>
                    <a:bodyPr/>
                    <a:lstStyle/>
                    <a:p>
                      <a:pPr algn="ctr"/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Iteration 2</a:t>
                      </a:r>
                      <a:endParaRPr lang="en-US" sz="1700" cap="none" spc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76644" marT="30657" marB="22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Mar 8 – Mar 22</a:t>
                      </a:r>
                      <a:endParaRPr lang="en-US" sz="1700" cap="none" spc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76644" marT="30657" marB="22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Enhancements &amp; Testing</a:t>
                      </a:r>
                      <a:endParaRPr lang="en-US" sz="1700" cap="none" spc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76644" marT="30657" marB="22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40 hours</a:t>
                      </a:r>
                      <a:endParaRPr lang="en-US" sz="1700" cap="none" spc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76644" marT="30657" marB="22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cap="none" spc="0">
                          <a:solidFill>
                            <a:schemeClr val="tx1"/>
                          </a:solidFill>
                        </a:rPr>
                        <a:t>14 points</a:t>
                      </a:r>
                      <a:endParaRPr lang="en-US" sz="1700" cap="none" spc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76644" marT="30657" marB="229932" anchor="ctr"/>
                </a:tc>
                <a:extLst>
                  <a:ext uri="{0D108BD9-81ED-4DB2-BD59-A6C34878D82A}">
                    <a16:rowId xmlns:a16="http://schemas.microsoft.com/office/drawing/2014/main" val="4103644521"/>
                  </a:ext>
                </a:extLst>
              </a:tr>
            </a:tbl>
          </a:graphicData>
        </a:graphic>
      </p:graphicFrame>
      <p:graphicFrame>
        <p:nvGraphicFramePr>
          <p:cNvPr id="45" name="TextBox 4">
            <a:extLst>
              <a:ext uri="{FF2B5EF4-FFF2-40B4-BE49-F238E27FC236}">
                <a16:creationId xmlns:a16="http://schemas.microsoft.com/office/drawing/2014/main" id="{1677612A-45C3-090F-B9E9-5367DFE552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026853"/>
              </p:ext>
            </p:extLst>
          </p:nvPr>
        </p:nvGraphicFramePr>
        <p:xfrm>
          <a:off x="6545943" y="2343150"/>
          <a:ext cx="4985065" cy="3760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9822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C560E8-A146-8CE2-99B3-2A6E0D815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GitHub Commits &amp; Agile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21015-CDF0-B870-C458-721615AFD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791451"/>
            <a:ext cx="10847494" cy="21323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Proof of Agile workflow:</a:t>
            </a:r>
            <a:r>
              <a:rPr lang="en-US">
                <a:ea typeface="+mn-lt"/>
                <a:cs typeface="+mn-lt"/>
              </a:rPr>
              <a:t> </a:t>
            </a:r>
            <a:endParaRPr lang="en-US">
              <a:ea typeface="Calibri"/>
              <a:cs typeface="Calibri"/>
            </a:endParaRP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Frequent </a:t>
            </a:r>
            <a:r>
              <a:rPr lang="en-US" b="1">
                <a:ea typeface="+mn-lt"/>
                <a:cs typeface="+mn-lt"/>
              </a:rPr>
              <a:t>commits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Branching strategy:</a:t>
            </a:r>
            <a:r>
              <a:rPr lang="en-US">
                <a:ea typeface="+mn-lt"/>
                <a:cs typeface="+mn-lt"/>
              </a:rPr>
              <a:t> Feature branches merged into </a:t>
            </a:r>
            <a:r>
              <a:rPr lang="en-US">
                <a:ea typeface="Calibri"/>
                <a:cs typeface="Calibri"/>
              </a:rPr>
              <a:t>main</a:t>
            </a:r>
            <a:endParaRPr lang="en-US"/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Team members actively committing &amp; reviewing code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69B5E-35C2-2F08-2F86-B8D45052A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47" y="3817258"/>
            <a:ext cx="9556706" cy="241306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697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fferent colored organizers">
            <a:extLst>
              <a:ext uri="{FF2B5EF4-FFF2-40B4-BE49-F238E27FC236}">
                <a16:creationId xmlns:a16="http://schemas.microsoft.com/office/drawing/2014/main" id="{CD90B1F0-1348-E951-85CE-601A7DD4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82" r="28363" b="-2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13BD3EA-7388-721D-8856-6EB11BEAF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/>
              <a:t>Agile Documentation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93361-EC8A-0FDE-E474-0EA089A3A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04304"/>
            <a:ext cx="6034187" cy="35292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Key Artifacts:</a:t>
            </a:r>
            <a:endParaRPr lang="en-US">
              <a:ea typeface="+mn-lt"/>
              <a:cs typeface="+mn-lt"/>
            </a:endParaRP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 Sprint Planning Documents</a:t>
            </a:r>
            <a:endParaRPr lang="en-US">
              <a:ea typeface="+mn-lt"/>
              <a:cs typeface="+mn-lt"/>
            </a:endParaRP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 </a:t>
            </a:r>
            <a:r>
              <a:rPr lang="en-US" b="1">
                <a:ea typeface="+mn-lt"/>
                <a:cs typeface="+mn-lt"/>
              </a:rPr>
              <a:t>Meeting Notes Folder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Calibri"/>
                <a:cs typeface="Calibri"/>
              </a:rPr>
              <a:t>meeting_notes</a:t>
            </a:r>
            <a:r>
              <a:rPr lang="en-US">
                <a:ea typeface="Calibri"/>
                <a:cs typeface="Calibri"/>
              </a:rPr>
              <a:t>/</a:t>
            </a:r>
            <a:r>
              <a:rPr lang="en-US">
                <a:ea typeface="+mn-lt"/>
                <a:cs typeface="+mn-lt"/>
              </a:rPr>
              <a:t>)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README.md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PART_B.md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PART_C.md</a:t>
            </a:r>
          </a:p>
          <a:p>
            <a:pPr marL="264795" lvl="1" indent="0">
              <a:buNone/>
            </a:pPr>
            <a:endParaRPr lang="en-US">
              <a:ea typeface="Calibri"/>
              <a:cs typeface="Calibri"/>
            </a:endParaRPr>
          </a:p>
          <a:p>
            <a:pPr marL="493395" lvl="1">
              <a:buFont typeface="Courier New" panose="020B0604020202020204" pitchFamily="34" charset="0"/>
              <a:buChar char="o"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175506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6CFA7-1E2F-52CC-9629-180F9539F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inary code on screen">
            <a:extLst>
              <a:ext uri="{FF2B5EF4-FFF2-40B4-BE49-F238E27FC236}">
                <a16:creationId xmlns:a16="http://schemas.microsoft.com/office/drawing/2014/main" id="{72065E2B-7136-93BF-DD2E-2FA547D628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1999" cy="6857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89AC67-3A3F-FFE3-3EFA-1F36BC9586CD}"/>
              </a:ext>
            </a:extLst>
          </p:cNvPr>
          <p:cNvSpPr txBox="1"/>
          <p:nvPr/>
        </p:nvSpPr>
        <p:spPr>
          <a:xfrm>
            <a:off x="886916" y="3006437"/>
            <a:ext cx="10418164" cy="84512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Code Testing</a:t>
            </a:r>
            <a:endParaRPr lang="en-US" sz="54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1205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EBC03-DFFF-4E41-4482-E7EF6A44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ea typeface="Calibri"/>
                <a:cs typeface="Calibri"/>
              </a:rPr>
              <a:t>Code Testing Testing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C3200-D90C-AB2E-C523-7555D2220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734" y="1781113"/>
            <a:ext cx="5874034" cy="42356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>
                <a:ea typeface="+mn-lt"/>
                <a:cs typeface="+mn-lt"/>
              </a:rPr>
              <a:t>Manual Testing:</a:t>
            </a:r>
            <a:r>
              <a:rPr lang="en-US" sz="1800">
                <a:ea typeface="+mn-lt"/>
                <a:cs typeface="+mn-lt"/>
              </a:rPr>
              <a:t> </a:t>
            </a:r>
            <a:endParaRPr lang="en-US" sz="1800">
              <a:ea typeface="Calibri"/>
              <a:cs typeface="Calibri"/>
            </a:endParaRP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Tested login, quiz, and score tracking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Multiple iterations with adjustments</a:t>
            </a:r>
            <a:endParaRPr lang="en-US">
              <a:ea typeface="Calibri"/>
              <a:cs typeface="Calibri"/>
            </a:endParaRPr>
          </a:p>
          <a:p>
            <a:r>
              <a:rPr lang="en-US" sz="1800" b="1">
                <a:ea typeface="+mn-lt"/>
                <a:cs typeface="+mn-lt"/>
              </a:rPr>
              <a:t>Unit Tests (</a:t>
            </a:r>
            <a:r>
              <a:rPr lang="en-US" sz="1800" b="1">
                <a:ea typeface="Calibri"/>
                <a:cs typeface="Calibri"/>
              </a:rPr>
              <a:t>test/test_quiz.py</a:t>
            </a:r>
            <a:r>
              <a:rPr lang="en-US" sz="1800" b="1">
                <a:ea typeface="+mn-lt"/>
                <a:cs typeface="+mn-lt"/>
              </a:rPr>
              <a:t>)</a:t>
            </a:r>
            <a:endParaRPr lang="en-US" sz="1800" b="1"/>
          </a:p>
          <a:p>
            <a:r>
              <a:rPr lang="en-US" sz="1800" b="1">
                <a:ea typeface="+mn-lt"/>
                <a:cs typeface="+mn-lt"/>
              </a:rPr>
              <a:t>Edge Cases Handled: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Invalid login attempts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Empty inputs in quiz answers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Correct vs. incorrect answer validation</a:t>
            </a:r>
            <a:endParaRPr lang="en-US" b="1"/>
          </a:p>
        </p:txBody>
      </p:sp>
      <p:pic>
        <p:nvPicPr>
          <p:cNvPr id="7" name="Graphic 6" descr="Dictionary Remove">
            <a:extLst>
              <a:ext uri="{FF2B5EF4-FFF2-40B4-BE49-F238E27FC236}">
                <a16:creationId xmlns:a16="http://schemas.microsoft.com/office/drawing/2014/main" id="{F2C7A034-9916-A75F-0FA2-AC93870D6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2178" y="1781113"/>
            <a:ext cx="3760459" cy="376045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098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arrows painted on the asphalt">
            <a:extLst>
              <a:ext uri="{FF2B5EF4-FFF2-40B4-BE49-F238E27FC236}">
                <a16:creationId xmlns:a16="http://schemas.microsoft.com/office/drawing/2014/main" id="{F239D350-16D0-CFE8-BBE5-94B2187D5A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r="-2" b="15230"/>
          <a:stretch/>
        </p:blipFill>
        <p:spPr>
          <a:xfrm>
            <a:off x="-1" y="10"/>
            <a:ext cx="12191999" cy="68579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0741CA-59A3-4426-8205-D763C968E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9FD40-D544-0AAD-1CD3-6761EA3A5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569" y="2959184"/>
            <a:ext cx="10522857" cy="939632"/>
          </a:xfrm>
          <a:solidFill>
            <a:schemeClr val="bg1"/>
          </a:solidFill>
        </p:spPr>
        <p:txBody>
          <a:bodyPr anchor="b">
            <a:normAutofit/>
          </a:bodyPr>
          <a:lstStyle/>
          <a:p>
            <a:pPr algn="ctr"/>
            <a:r>
              <a:rPr lang="en-US"/>
              <a:t>What's Next? (Milestone 2.0)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5D162C-996E-4B39-A3EF-DB9D0EEF2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5832424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404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35B6C-25DB-135D-32FE-02E2D35C2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0152" cy="1139911"/>
          </a:xfrm>
        </p:spPr>
        <p:txBody>
          <a:bodyPr>
            <a:normAutofit/>
          </a:bodyPr>
          <a:lstStyle/>
          <a:p>
            <a:r>
              <a:rPr lang="en-US">
                <a:ea typeface="Calibri"/>
                <a:cs typeface="Calibri"/>
              </a:rPr>
              <a:t>Milestone 2.0 Goals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C96FDC-E4C2-7D8A-44BA-572E7CD9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684C42-FBCE-2E0A-C79E-4AC581B0C3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5286695"/>
              </p:ext>
            </p:extLst>
          </p:nvPr>
        </p:nvGraphicFramePr>
        <p:xfrm>
          <a:off x="914400" y="2398907"/>
          <a:ext cx="10363200" cy="369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8785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D2953-6448-FF1E-7016-D5550399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10890928" cy="971550"/>
          </a:xfrm>
        </p:spPr>
        <p:txBody>
          <a:bodyPr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Next steps &amp; Final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73AAC-6BC3-D95E-E22E-D4BDEFAF6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32" y="2294236"/>
            <a:ext cx="3960368" cy="6032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+mj-lt"/>
                <a:ea typeface="+mn-lt"/>
                <a:cs typeface="+mn-lt"/>
              </a:rPr>
              <a:t>Remaining Workload:</a:t>
            </a:r>
          </a:p>
          <a:p>
            <a:pPr marL="0" indent="0">
              <a:buNone/>
            </a:pPr>
            <a:endParaRPr lang="en-US" b="1">
              <a:latin typeface="+mj-lt"/>
            </a:endParaRPr>
          </a:p>
          <a:p>
            <a:pPr>
              <a:buNone/>
            </a:pPr>
            <a:endParaRPr lang="en-US" b="1">
              <a:latin typeface="+mj-lt"/>
            </a:endParaRPr>
          </a:p>
          <a:p>
            <a:pPr>
              <a:buNone/>
            </a:pPr>
            <a:endParaRPr lang="en-US">
              <a:latin typeface="+mj-lt"/>
            </a:endParaRPr>
          </a:p>
          <a:p>
            <a:pPr marL="0" indent="0">
              <a:buNone/>
            </a:pPr>
            <a:endParaRPr lang="en-US" b="1">
              <a:latin typeface="+mj-l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9AA7464-1EB7-A869-C7D3-AA680BBA9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FC3DD1-0823-9C85-7A4F-8937C1690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25562"/>
              </p:ext>
            </p:extLst>
          </p:nvPr>
        </p:nvGraphicFramePr>
        <p:xfrm>
          <a:off x="713232" y="3086054"/>
          <a:ext cx="10817776" cy="266327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796907">
                  <a:extLst>
                    <a:ext uri="{9D8B030D-6E8A-4147-A177-3AD203B41FA5}">
                      <a16:colId xmlns:a16="http://schemas.microsoft.com/office/drawing/2014/main" val="1622661307"/>
                    </a:ext>
                  </a:extLst>
                </a:gridCol>
                <a:gridCol w="5020869">
                  <a:extLst>
                    <a:ext uri="{9D8B030D-6E8A-4147-A177-3AD203B41FA5}">
                      <a16:colId xmlns:a16="http://schemas.microsoft.com/office/drawing/2014/main" val="528015368"/>
                    </a:ext>
                  </a:extLst>
                </a:gridCol>
              </a:tblGrid>
              <a:tr h="443879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Task</a:t>
                      </a:r>
                      <a:endParaRPr lang="en-US" sz="2000" b="1">
                        <a:latin typeface="Calibri"/>
                      </a:endParaRPr>
                    </a:p>
                  </a:txBody>
                  <a:tcPr marL="102187" marR="102187" marT="51094" marB="51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Planned Completion</a:t>
                      </a:r>
                      <a:endParaRPr lang="en-US" sz="2000" b="1">
                        <a:latin typeface="Calibri"/>
                      </a:endParaRPr>
                    </a:p>
                  </a:txBody>
                  <a:tcPr marL="102187" marR="102187" marT="51094" marB="51094"/>
                </a:tc>
                <a:extLst>
                  <a:ext uri="{0D108BD9-81ED-4DB2-BD59-A6C34878D82A}">
                    <a16:rowId xmlns:a16="http://schemas.microsoft.com/office/drawing/2014/main" val="1918873478"/>
                  </a:ext>
                </a:extLst>
              </a:tr>
              <a:tr h="443879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Finalize Admin Panel</a:t>
                      </a:r>
                      <a:endParaRPr lang="en-US" sz="2000">
                        <a:latin typeface="Calibri"/>
                      </a:endParaRPr>
                    </a:p>
                  </a:txBody>
                  <a:tcPr marL="102187" marR="102187" marT="51094" marB="51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March 20, 2024</a:t>
                      </a:r>
                      <a:endParaRPr lang="en-US" sz="2000">
                        <a:latin typeface="Calibri"/>
                      </a:endParaRPr>
                    </a:p>
                  </a:txBody>
                  <a:tcPr marL="102187" marR="102187" marT="51094" marB="51094"/>
                </a:tc>
                <a:extLst>
                  <a:ext uri="{0D108BD9-81ED-4DB2-BD59-A6C34878D82A}">
                    <a16:rowId xmlns:a16="http://schemas.microsoft.com/office/drawing/2014/main" val="2936799288"/>
                  </a:ext>
                </a:extLst>
              </a:tr>
              <a:tr h="443879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Implement Leaderboard</a:t>
                      </a:r>
                      <a:endParaRPr lang="en-US" sz="2000">
                        <a:latin typeface="Calibri"/>
                      </a:endParaRPr>
                    </a:p>
                  </a:txBody>
                  <a:tcPr marL="102187" marR="102187" marT="51094" marB="51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March 27, 2025</a:t>
                      </a:r>
                      <a:endParaRPr lang="en-US" sz="2000">
                        <a:latin typeface="Calibri"/>
                      </a:endParaRPr>
                    </a:p>
                  </a:txBody>
                  <a:tcPr marL="102187" marR="102187" marT="51094" marB="51094"/>
                </a:tc>
                <a:extLst>
                  <a:ext uri="{0D108BD9-81ED-4DB2-BD59-A6C34878D82A}">
                    <a16:rowId xmlns:a16="http://schemas.microsoft.com/office/drawing/2014/main" val="1372345784"/>
                  </a:ext>
                </a:extLst>
              </a:tr>
              <a:tr h="443879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UI Enhancement</a:t>
                      </a:r>
                      <a:endParaRPr lang="en-US" sz="2000">
                        <a:latin typeface="Calibri"/>
                      </a:endParaRPr>
                    </a:p>
                  </a:txBody>
                  <a:tcPr marL="102187" marR="102187" marT="51094" marB="51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April 5, 2025</a:t>
                      </a:r>
                      <a:endParaRPr lang="en-US" sz="2000">
                        <a:latin typeface="Calibri"/>
                      </a:endParaRPr>
                    </a:p>
                  </a:txBody>
                  <a:tcPr marL="102187" marR="102187" marT="51094" marB="51094"/>
                </a:tc>
                <a:extLst>
                  <a:ext uri="{0D108BD9-81ED-4DB2-BD59-A6C34878D82A}">
                    <a16:rowId xmlns:a16="http://schemas.microsoft.com/office/drawing/2014/main" val="4246628012"/>
                  </a:ext>
                </a:extLst>
              </a:tr>
              <a:tr h="443879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Final Testing</a:t>
                      </a:r>
                      <a:endParaRPr lang="en-US" sz="2000">
                        <a:latin typeface="Calibri"/>
                      </a:endParaRPr>
                    </a:p>
                  </a:txBody>
                  <a:tcPr marL="102187" marR="102187" marT="51094" marB="51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April 15, 2025</a:t>
                      </a:r>
                      <a:endParaRPr lang="en-US" sz="2000">
                        <a:latin typeface="Calibri"/>
                      </a:endParaRPr>
                    </a:p>
                  </a:txBody>
                  <a:tcPr marL="102187" marR="102187" marT="51094" marB="51094"/>
                </a:tc>
                <a:extLst>
                  <a:ext uri="{0D108BD9-81ED-4DB2-BD59-A6C34878D82A}">
                    <a16:rowId xmlns:a16="http://schemas.microsoft.com/office/drawing/2014/main" val="3496886536"/>
                  </a:ext>
                </a:extLst>
              </a:tr>
              <a:tr h="443879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Part D</a:t>
                      </a:r>
                      <a:endParaRPr lang="en-US" sz="2000">
                        <a:latin typeface="Calibri"/>
                      </a:endParaRPr>
                    </a:p>
                  </a:txBody>
                  <a:tcPr marL="102187" marR="102187" marT="51094" marB="510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April 23, 2025</a:t>
                      </a:r>
                      <a:endParaRPr lang="en-US" sz="2000">
                        <a:latin typeface="Calibri"/>
                      </a:endParaRPr>
                    </a:p>
                  </a:txBody>
                  <a:tcPr marL="102187" marR="102187" marT="51094" marB="51094"/>
                </a:tc>
                <a:extLst>
                  <a:ext uri="{0D108BD9-81ED-4DB2-BD59-A6C34878D82A}">
                    <a16:rowId xmlns:a16="http://schemas.microsoft.com/office/drawing/2014/main" val="4144496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494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D879B3E1-99FF-6FAD-8001-6F93A755E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6210" y="409300"/>
            <a:ext cx="3899580" cy="3899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50216-05DD-8DEC-DE00-5DDBDEEA1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442" y="4474103"/>
            <a:ext cx="7031117" cy="9339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/>
              <a:t>Thank You!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3FCC9E-47A2-69B7-68E7-7FA95EAD5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1680" y="5662526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365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9D97-5057-7235-D2CD-6C88D7CEC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99979"/>
            <a:ext cx="10890929" cy="1097280"/>
          </a:xfrm>
        </p:spPr>
        <p:txBody>
          <a:bodyPr>
            <a:noAutofit/>
          </a:bodyPr>
          <a:lstStyle/>
          <a:p>
            <a:r>
              <a:rPr lang="en-US" sz="3200" b="0">
                <a:ea typeface="Calibri"/>
                <a:cs typeface="Calibri"/>
              </a:rPr>
              <a:t>Breakdown by Iteration</a:t>
            </a:r>
            <a:br>
              <a:rPr lang="en-US" sz="3200" b="0">
                <a:ea typeface="Calibri"/>
                <a:cs typeface="Calibri"/>
              </a:rPr>
            </a:br>
            <a:r>
              <a:rPr lang="en-US" sz="3200" b="0">
                <a:ea typeface="Calibri"/>
                <a:cs typeface="Calibri"/>
              </a:rPr>
              <a:t>Iteration 1: Core Quiz Functionality &amp; UI (Feb 22 - Mar 7)</a:t>
            </a:r>
            <a:endParaRPr lang="en-US" sz="3200">
              <a:ea typeface="Calibri"/>
              <a:cs typeface="Calibri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1C0CD0-A1AF-B204-838F-B2EC12BA93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7855716"/>
              </p:ext>
            </p:extLst>
          </p:nvPr>
        </p:nvGraphicFramePr>
        <p:xfrm>
          <a:off x="639805" y="2317879"/>
          <a:ext cx="1089093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310">
                  <a:extLst>
                    <a:ext uri="{9D8B030D-6E8A-4147-A177-3AD203B41FA5}">
                      <a16:colId xmlns:a16="http://schemas.microsoft.com/office/drawing/2014/main" val="3993087155"/>
                    </a:ext>
                  </a:extLst>
                </a:gridCol>
                <a:gridCol w="3630310">
                  <a:extLst>
                    <a:ext uri="{9D8B030D-6E8A-4147-A177-3AD203B41FA5}">
                      <a16:colId xmlns:a16="http://schemas.microsoft.com/office/drawing/2014/main" val="1884712104"/>
                    </a:ext>
                  </a:extLst>
                </a:gridCol>
                <a:gridCol w="3630310">
                  <a:extLst>
                    <a:ext uri="{9D8B030D-6E8A-4147-A177-3AD203B41FA5}">
                      <a16:colId xmlns:a16="http://schemas.microsoft.com/office/drawing/2014/main" val="3112202899"/>
                    </a:ext>
                  </a:extLst>
                </a:gridCol>
              </a:tblGrid>
              <a:tr h="15369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Story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301733"/>
                  </a:ext>
                </a:extLst>
              </a:tr>
              <a:tr h="15369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Create register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940410"/>
                  </a:ext>
                </a:extLst>
              </a:tr>
              <a:tr h="15369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Create login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23261"/>
                  </a:ext>
                </a:extLst>
              </a:tr>
              <a:tr h="15369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Implement question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88147"/>
                  </a:ext>
                </a:extLst>
              </a:tr>
              <a:tr h="15369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Capture user input for answers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872263"/>
                  </a:ext>
                </a:extLst>
              </a:tr>
              <a:tr h="26896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Validate correct/incorrect answers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028415"/>
                  </a:ext>
                </a:extLst>
              </a:tr>
              <a:tr h="15369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Format quiz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117614"/>
                  </a:ext>
                </a:extLst>
              </a:tr>
              <a:tr h="15369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Store quiz questions in 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587174"/>
                  </a:ext>
                </a:extLst>
              </a:tr>
              <a:tr h="15369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Error handling &amp; input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925174"/>
                  </a:ext>
                </a:extLst>
              </a:tr>
              <a:tr h="15369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Basic score 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35763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F5BE428-58BE-D3ED-42A5-CE4773107383}"/>
              </a:ext>
            </a:extLst>
          </p:cNvPr>
          <p:cNvSpPr txBox="1"/>
          <p:nvPr/>
        </p:nvSpPr>
        <p:spPr>
          <a:xfrm>
            <a:off x="639805" y="6270419"/>
            <a:ext cx="53724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Total for Iteration 1:</a:t>
            </a:r>
            <a:r>
              <a:rPr lang="en-US"/>
              <a:t> </a:t>
            </a:r>
            <a:r>
              <a:rPr lang="en-US" b="1"/>
              <a:t>20 story points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2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D2BC5-6AC9-A15A-00AA-5691EAD6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0152" cy="1139911"/>
          </a:xfrm>
        </p:spPr>
        <p:txBody>
          <a:bodyPr>
            <a:normAutofit/>
          </a:bodyPr>
          <a:lstStyle/>
          <a:p>
            <a:r>
              <a:rPr lang="en-US"/>
              <a:t>Architecture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C96FDC-E4C2-7D8A-44BA-572E7CD9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BA4229-A404-7C29-2A95-C49229C0A4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002126"/>
              </p:ext>
            </p:extLst>
          </p:nvPr>
        </p:nvGraphicFramePr>
        <p:xfrm>
          <a:off x="888570" y="1796043"/>
          <a:ext cx="10363200" cy="369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66" name="TextBox 565">
            <a:extLst>
              <a:ext uri="{FF2B5EF4-FFF2-40B4-BE49-F238E27FC236}">
                <a16:creationId xmlns:a16="http://schemas.microsoft.com/office/drawing/2014/main" id="{3A72F157-758D-284B-46DB-3A8AFA2980DE}"/>
              </a:ext>
            </a:extLst>
          </p:cNvPr>
          <p:cNvSpPr txBox="1"/>
          <p:nvPr/>
        </p:nvSpPr>
        <p:spPr>
          <a:xfrm>
            <a:off x="865785" y="5224536"/>
            <a:ext cx="104376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ea typeface="+mn-lt"/>
                <a:cs typeface="+mn-lt"/>
              </a:rPr>
              <a:t>The user interacts with the Flask App, which processes requests, stores quiz data in the database, and returns results in real time.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46629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226CC-259F-A8F2-1890-A7ECADAFD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0152" cy="79286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700" b="0">
                <a:ea typeface="Calibri"/>
                <a:cs typeface="Calibri"/>
              </a:rPr>
              <a:t>Iteration 2: Enhancements &amp; Testing (Mar 8 - Mar 12)</a:t>
            </a:r>
            <a:endParaRPr lang="en-US" sz="3700">
              <a:ea typeface="Calibri"/>
              <a:cs typeface="Calibr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C96FDC-E4C2-7D8A-44BA-572E7CD9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1585" y="1027306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2B8FBB2-CC71-6654-52BB-5BF5BF5F3A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214928"/>
              </p:ext>
            </p:extLst>
          </p:nvPr>
        </p:nvGraphicFramePr>
        <p:xfrm>
          <a:off x="991585" y="2071970"/>
          <a:ext cx="10208830" cy="271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9936">
                  <a:extLst>
                    <a:ext uri="{9D8B030D-6E8A-4147-A177-3AD203B41FA5}">
                      <a16:colId xmlns:a16="http://schemas.microsoft.com/office/drawing/2014/main" val="4160831001"/>
                    </a:ext>
                  </a:extLst>
                </a:gridCol>
                <a:gridCol w="1934858">
                  <a:extLst>
                    <a:ext uri="{9D8B030D-6E8A-4147-A177-3AD203B41FA5}">
                      <a16:colId xmlns:a16="http://schemas.microsoft.com/office/drawing/2014/main" val="2028878493"/>
                    </a:ext>
                  </a:extLst>
                </a:gridCol>
                <a:gridCol w="3234036">
                  <a:extLst>
                    <a:ext uri="{9D8B030D-6E8A-4147-A177-3AD203B41FA5}">
                      <a16:colId xmlns:a16="http://schemas.microsoft.com/office/drawing/2014/main" val="1087894857"/>
                    </a:ext>
                  </a:extLst>
                </a:gridCol>
              </a:tblGrid>
              <a:tr h="295792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+mn-lt"/>
                        </a:rPr>
                        <a:t>Task</a:t>
                      </a:r>
                    </a:p>
                  </a:txBody>
                  <a:tcPr marL="113900" marR="113900" marT="56950" marB="569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+mn-lt"/>
                        </a:rPr>
                        <a:t>Hours</a:t>
                      </a:r>
                    </a:p>
                  </a:txBody>
                  <a:tcPr marL="113900" marR="113900" marT="56950" marB="569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+mn-lt"/>
                        </a:rPr>
                        <a:t>Story Points</a:t>
                      </a:r>
                    </a:p>
                  </a:txBody>
                  <a:tcPr marL="113900" marR="113900" marT="56950" marB="56950"/>
                </a:tc>
                <a:extLst>
                  <a:ext uri="{0D108BD9-81ED-4DB2-BD59-A6C34878D82A}">
                    <a16:rowId xmlns:a16="http://schemas.microsoft.com/office/drawing/2014/main" val="708851225"/>
                  </a:ext>
                </a:extLst>
              </a:tr>
              <a:tr h="458670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+mn-lt"/>
                        </a:rPr>
                        <a:t>Improve UI with color-coded response</a:t>
                      </a:r>
                    </a:p>
                  </a:txBody>
                  <a:tcPr marL="113900" marR="113900" marT="56950" marB="569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+mn-lt"/>
                        </a:rPr>
                        <a:t>5</a:t>
                      </a:r>
                    </a:p>
                  </a:txBody>
                  <a:tcPr marL="113900" marR="113900" marT="56950" marB="569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+mn-lt"/>
                        </a:rPr>
                        <a:t>2</a:t>
                      </a:r>
                    </a:p>
                  </a:txBody>
                  <a:tcPr marL="113900" marR="113900" marT="56950" marB="56950"/>
                </a:tc>
                <a:extLst>
                  <a:ext uri="{0D108BD9-81ED-4DB2-BD59-A6C34878D82A}">
                    <a16:rowId xmlns:a16="http://schemas.microsoft.com/office/drawing/2014/main" val="980004537"/>
                  </a:ext>
                </a:extLst>
              </a:tr>
              <a:tr h="295792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+mn-lt"/>
                        </a:rPr>
                        <a:t>Implement retry logic</a:t>
                      </a:r>
                    </a:p>
                  </a:txBody>
                  <a:tcPr marL="113900" marR="113900" marT="56950" marB="569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+mn-lt"/>
                        </a:rPr>
                        <a:t>5</a:t>
                      </a:r>
                    </a:p>
                  </a:txBody>
                  <a:tcPr marL="113900" marR="113900" marT="56950" marB="569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+mn-lt"/>
                        </a:rPr>
                        <a:t>2</a:t>
                      </a:r>
                    </a:p>
                  </a:txBody>
                  <a:tcPr marL="113900" marR="113900" marT="56950" marB="56950"/>
                </a:tc>
                <a:extLst>
                  <a:ext uri="{0D108BD9-81ED-4DB2-BD59-A6C34878D82A}">
                    <a16:rowId xmlns:a16="http://schemas.microsoft.com/office/drawing/2014/main" val="58166028"/>
                  </a:ext>
                </a:extLst>
              </a:tr>
              <a:tr h="458670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+mn-lt"/>
                        </a:rPr>
                        <a:t>Develop admin panel quiz management</a:t>
                      </a:r>
                    </a:p>
                  </a:txBody>
                  <a:tcPr marL="113900" marR="113900" marT="56950" marB="569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+mn-lt"/>
                        </a:rPr>
                        <a:t>15</a:t>
                      </a:r>
                    </a:p>
                  </a:txBody>
                  <a:tcPr marL="113900" marR="113900" marT="56950" marB="569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+mn-lt"/>
                        </a:rPr>
                        <a:t>5</a:t>
                      </a:r>
                    </a:p>
                  </a:txBody>
                  <a:tcPr marL="113900" marR="113900" marT="56950" marB="56950"/>
                </a:tc>
                <a:extLst>
                  <a:ext uri="{0D108BD9-81ED-4DB2-BD59-A6C34878D82A}">
                    <a16:rowId xmlns:a16="http://schemas.microsoft.com/office/drawing/2014/main" val="1955961699"/>
                  </a:ext>
                </a:extLst>
              </a:tr>
              <a:tr h="295792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+mn-lt"/>
                        </a:rPr>
                        <a:t>Conduct internal testing &amp; bug fixes</a:t>
                      </a:r>
                    </a:p>
                  </a:txBody>
                  <a:tcPr marL="113900" marR="113900" marT="56950" marB="569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+mn-lt"/>
                        </a:rPr>
                        <a:t>10</a:t>
                      </a:r>
                    </a:p>
                  </a:txBody>
                  <a:tcPr marL="113900" marR="113900" marT="56950" marB="569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+mn-lt"/>
                        </a:rPr>
                        <a:t>3</a:t>
                      </a:r>
                    </a:p>
                  </a:txBody>
                  <a:tcPr marL="113900" marR="113900" marT="56950" marB="56950"/>
                </a:tc>
                <a:extLst>
                  <a:ext uri="{0D108BD9-81ED-4DB2-BD59-A6C34878D82A}">
                    <a16:rowId xmlns:a16="http://schemas.microsoft.com/office/drawing/2014/main" val="2324702229"/>
                  </a:ext>
                </a:extLst>
              </a:tr>
              <a:tr h="295792"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+mn-lt"/>
                        </a:rPr>
                        <a:t>Prepare for Part C presentation</a:t>
                      </a:r>
                    </a:p>
                  </a:txBody>
                  <a:tcPr marL="113900" marR="113900" marT="56950" marB="569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+mn-lt"/>
                        </a:rPr>
                        <a:t>5</a:t>
                      </a:r>
                    </a:p>
                  </a:txBody>
                  <a:tcPr marL="113900" marR="113900" marT="56950" marB="569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+mn-lt"/>
                        </a:rPr>
                        <a:t>2</a:t>
                      </a:r>
                    </a:p>
                  </a:txBody>
                  <a:tcPr marL="113900" marR="113900" marT="56950" marB="56950"/>
                </a:tc>
                <a:extLst>
                  <a:ext uri="{0D108BD9-81ED-4DB2-BD59-A6C34878D82A}">
                    <a16:rowId xmlns:a16="http://schemas.microsoft.com/office/drawing/2014/main" val="369966714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EECAFDD-BD61-41F0-E9F2-9FF0FA5E4257}"/>
              </a:ext>
            </a:extLst>
          </p:cNvPr>
          <p:cNvSpPr txBox="1"/>
          <p:nvPr/>
        </p:nvSpPr>
        <p:spPr>
          <a:xfrm>
            <a:off x="1518508" y="6399427"/>
            <a:ext cx="72465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Total for Iteration 2:</a:t>
            </a:r>
            <a:r>
              <a:rPr lang="en-US"/>
              <a:t> </a:t>
            </a:r>
            <a:r>
              <a:rPr lang="en-US" b="1"/>
              <a:t>14 story points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33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D276B-FB63-B8BD-0D5D-541671DB6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70750"/>
            <a:ext cx="10890929" cy="1387934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</a:pPr>
            <a:r>
              <a:rPr lang="en-US" b="0">
                <a:ea typeface="Calibri"/>
                <a:cs typeface="Calibri"/>
              </a:rPr>
              <a:t>How It Works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419F202C-D323-0044-DBDB-9076091030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793852"/>
              </p:ext>
            </p:extLst>
          </p:nvPr>
        </p:nvGraphicFramePr>
        <p:xfrm>
          <a:off x="640079" y="2559050"/>
          <a:ext cx="10890929" cy="373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6969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Binary code on screen">
            <a:extLst>
              <a:ext uri="{FF2B5EF4-FFF2-40B4-BE49-F238E27FC236}">
                <a16:creationId xmlns:a16="http://schemas.microsoft.com/office/drawing/2014/main" id="{DD16EDBC-CB74-33F5-85BE-49980D8BCB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1999" cy="68579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0741CA-59A3-4426-8205-D763C968E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5533F-1B2A-4447-8A81-02FD0EAFD19D}"/>
              </a:ext>
            </a:extLst>
          </p:cNvPr>
          <p:cNvSpPr txBox="1"/>
          <p:nvPr/>
        </p:nvSpPr>
        <p:spPr>
          <a:xfrm>
            <a:off x="886916" y="3006437"/>
            <a:ext cx="10418164" cy="84512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latin typeface="+mj-lt"/>
                <a:ea typeface="+mj-ea"/>
                <a:cs typeface="+mj-cs"/>
              </a:rPr>
              <a:t>What does the code do?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5D162C-996E-4B39-A3EF-DB9D0EEF2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5832424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531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49F94-80CB-361E-F77F-DD6A01FA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>
            <a:normAutofit/>
          </a:bodyPr>
          <a:lstStyle/>
          <a:p>
            <a:r>
              <a:rPr lang="en-US">
                <a:ea typeface="Calibri"/>
                <a:cs typeface="Calibri"/>
              </a:rPr>
              <a:t>Milestone 1.0 Goals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EDE19B-9814-B16E-E6E3-BC9BFEA6DC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7104584"/>
              </p:ext>
            </p:extLst>
          </p:nvPr>
        </p:nvGraphicFramePr>
        <p:xfrm>
          <a:off x="640079" y="2559050"/>
          <a:ext cx="10890929" cy="373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9599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C83D5-4A40-564C-C244-E6B841393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1"/>
            <a:ext cx="4876801" cy="1569516"/>
          </a:xfrm>
        </p:spPr>
        <p:txBody>
          <a:bodyPr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GitHub Repository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323CD-2B4C-7134-0459-48329D380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960119"/>
            <a:ext cx="5130210" cy="50226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Folder Structure:</a:t>
            </a:r>
            <a:endParaRPr lang="en-US" b="1">
              <a:ea typeface="Calibri"/>
              <a:cs typeface="Calibri"/>
            </a:endParaRPr>
          </a:p>
          <a:p>
            <a:r>
              <a:rPr lang="en-US" b="1">
                <a:ea typeface="+mn-lt"/>
                <a:cs typeface="+mn-lt"/>
              </a:rPr>
              <a:t>What’s inside?</a:t>
            </a:r>
            <a:r>
              <a:rPr lang="en-US">
                <a:ea typeface="+mn-lt"/>
                <a:cs typeface="+mn-lt"/>
              </a:rPr>
              <a:t> </a:t>
            </a:r>
            <a:endParaRPr lang="en-US">
              <a:ea typeface="Calibri"/>
              <a:cs typeface="Calibri"/>
            </a:endParaRP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app.py</a:t>
            </a:r>
            <a:r>
              <a:rPr lang="en-US">
                <a:ea typeface="+mn-lt"/>
                <a:cs typeface="+mn-lt"/>
              </a:rPr>
              <a:t>: Main Flask application logic</a:t>
            </a:r>
            <a:endParaRPr lang="en-US">
              <a:ea typeface="Calibri"/>
              <a:cs typeface="Calibri"/>
            </a:endParaRP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err="1">
                <a:ea typeface="Calibri"/>
                <a:cs typeface="Calibri"/>
              </a:rPr>
              <a:t>database.db</a:t>
            </a:r>
            <a:r>
              <a:rPr lang="en-US">
                <a:ea typeface="+mn-lt"/>
                <a:cs typeface="+mn-lt"/>
              </a:rPr>
              <a:t>: SQLite database</a:t>
            </a:r>
            <a:endParaRPr lang="en-US">
              <a:ea typeface="Calibri"/>
              <a:cs typeface="Calibri"/>
            </a:endParaRP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err="1">
                <a:ea typeface="Calibri"/>
                <a:cs typeface="Calibri"/>
              </a:rPr>
              <a:t>schema.sql</a:t>
            </a:r>
            <a:r>
              <a:rPr lang="en-US">
                <a:ea typeface="+mn-lt"/>
                <a:cs typeface="+mn-lt"/>
              </a:rPr>
              <a:t>: Database schema</a:t>
            </a:r>
            <a:endParaRPr lang="en-US">
              <a:ea typeface="Calibri"/>
              <a:cs typeface="Calibri"/>
            </a:endParaRP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test/</a:t>
            </a:r>
            <a:r>
              <a:rPr lang="en-US">
                <a:ea typeface="+mn-lt"/>
                <a:cs typeface="+mn-lt"/>
              </a:rPr>
              <a:t>: Contains </a:t>
            </a:r>
            <a:r>
              <a:rPr lang="en-US">
                <a:ea typeface="Calibri"/>
                <a:cs typeface="Calibri"/>
              </a:rPr>
              <a:t>test_quiz.py</a:t>
            </a:r>
            <a:r>
              <a:rPr lang="en-US">
                <a:ea typeface="+mn-lt"/>
                <a:cs typeface="+mn-lt"/>
              </a:rPr>
              <a:t> for testing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D80C4A7-CE32-530E-B5A4-A0C84AAF3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04" y="2366719"/>
            <a:ext cx="2833506" cy="266032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0DBD50-3CB1-A513-2321-1891E3F0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567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0FAAE-E341-F1B4-C30F-92E80C80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>
            <a:normAutofit/>
          </a:bodyPr>
          <a:lstStyle/>
          <a:p>
            <a:r>
              <a:rPr lang="en-US"/>
              <a:t>Code Breakdown (Frontend – HTML &amp; CSS)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8578C6D2-AB26-8BD1-9964-33B26CFEAF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255476"/>
              </p:ext>
            </p:extLst>
          </p:nvPr>
        </p:nvGraphicFramePr>
        <p:xfrm>
          <a:off x="640079" y="2559050"/>
          <a:ext cx="10890929" cy="373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0768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Illustration of programming code">
            <a:extLst>
              <a:ext uri="{FF2B5EF4-FFF2-40B4-BE49-F238E27FC236}">
                <a16:creationId xmlns:a16="http://schemas.microsoft.com/office/drawing/2014/main" id="{3CB7C09A-2663-88D5-6122-CD53E0F61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0" r="32310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0E0041F-5AF1-4F36-795B-C30EFB952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929" y="1371600"/>
            <a:ext cx="6195079" cy="1097280"/>
          </a:xfrm>
        </p:spPr>
        <p:txBody>
          <a:bodyPr>
            <a:noAutofit/>
          </a:bodyPr>
          <a:lstStyle/>
          <a:p>
            <a:r>
              <a:rPr lang="en-US">
                <a:ea typeface="Calibri"/>
                <a:cs typeface="Calibri"/>
              </a:rPr>
              <a:t>Code Breakdown (app.py)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4A8EE-5C2C-C9A5-0A94-ED1C4FFBD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2402606"/>
            <a:ext cx="6114055" cy="36646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ea typeface="+mn-lt"/>
                <a:cs typeface="+mn-lt"/>
              </a:rPr>
              <a:t>Key Functions:</a:t>
            </a:r>
            <a:endParaRPr lang="en-US">
              <a:ea typeface="+mn-lt"/>
              <a:cs typeface="+mn-lt"/>
            </a:endParaRP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User Authentication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>
                <a:ea typeface="Calibri"/>
                <a:cs typeface="Calibri"/>
              </a:rPr>
              <a:t>login()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ea typeface="Calibri"/>
                <a:cs typeface="Calibri"/>
              </a:rPr>
              <a:t>register()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Quiz Logic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ea typeface="Calibri"/>
                <a:cs typeface="Calibri"/>
              </a:rPr>
              <a:t>start_quiz</a:t>
            </a:r>
            <a:r>
              <a:rPr lang="en-US">
                <a:ea typeface="Calibri"/>
                <a:cs typeface="Calibri"/>
              </a:rPr>
              <a:t>()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Calibri"/>
                <a:cs typeface="Calibri"/>
              </a:rPr>
              <a:t>evaluate_answer</a:t>
            </a:r>
            <a:r>
              <a:rPr lang="en-US">
                <a:ea typeface="Calibri"/>
                <a:cs typeface="Calibri"/>
              </a:rPr>
              <a:t>()</a:t>
            </a:r>
          </a:p>
          <a:p>
            <a:pPr marL="493395" lvl="1">
              <a:buFont typeface="Courier New" panose="020B0604020202020204" pitchFamily="34" charset="0"/>
              <a:buChar char="o"/>
            </a:pPr>
            <a:r>
              <a:rPr lang="en-US" b="1">
                <a:ea typeface="+mn-lt"/>
                <a:cs typeface="+mn-lt"/>
              </a:rPr>
              <a:t>Score Tracking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ea typeface="Calibri"/>
                <a:cs typeface="Calibri"/>
              </a:rPr>
              <a:t>update_score</a:t>
            </a:r>
            <a:r>
              <a:rPr lang="en-US">
                <a:ea typeface="Calibri"/>
                <a:cs typeface="Calibri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53078797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30</Slides>
  <Notes>27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DashVTI</vt:lpstr>
      <vt:lpstr>IST 303 CodeQuest</vt:lpstr>
      <vt:lpstr>Overview</vt:lpstr>
      <vt:lpstr>Architecture Design</vt:lpstr>
      <vt:lpstr>How It Works</vt:lpstr>
      <vt:lpstr>PowerPoint Presentation</vt:lpstr>
      <vt:lpstr>Milestone 1.0 Goals</vt:lpstr>
      <vt:lpstr>GitHub Repository Overview</vt:lpstr>
      <vt:lpstr>Code Breakdown (Frontend – HTML &amp; CSS)</vt:lpstr>
      <vt:lpstr>Code Breakdown (app.py)</vt:lpstr>
      <vt:lpstr>Code Breakdown</vt:lpstr>
      <vt:lpstr>PowerPoint Presentation</vt:lpstr>
      <vt:lpstr>PowerPoint Presentation</vt:lpstr>
      <vt:lpstr>User Authentication (Register &amp; Login)</vt:lpstr>
      <vt:lpstr>Quiz Functionality</vt:lpstr>
      <vt:lpstr>Score Tracking</vt:lpstr>
      <vt:lpstr>UI Improvements</vt:lpstr>
      <vt:lpstr>PowerPoint Presentation</vt:lpstr>
      <vt:lpstr>Agile Progress</vt:lpstr>
      <vt:lpstr>Our Burndown Chart &amp; Rate</vt:lpstr>
      <vt:lpstr>Iteration Breakdown</vt:lpstr>
      <vt:lpstr>GitHub Commits &amp; Agile Workflow</vt:lpstr>
      <vt:lpstr>Agile Documentation Summary</vt:lpstr>
      <vt:lpstr>PowerPoint Presentation</vt:lpstr>
      <vt:lpstr>Code Testing Testing Methodology</vt:lpstr>
      <vt:lpstr>What's Next? (Milestone 2.0)</vt:lpstr>
      <vt:lpstr>Milestone 2.0 Goals</vt:lpstr>
      <vt:lpstr>Next steps &amp; Final Timeline</vt:lpstr>
      <vt:lpstr>Thank You!</vt:lpstr>
      <vt:lpstr>Breakdown by Iteration Iteration 1: Core Quiz Functionality &amp; UI (Feb 22 - Mar 7)</vt:lpstr>
      <vt:lpstr>Iteration 2: Enhancements &amp; Testing (Mar 8 - Mar 12)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4</cp:revision>
  <dcterms:created xsi:type="dcterms:W3CDTF">2025-03-07T03:47:13Z</dcterms:created>
  <dcterms:modified xsi:type="dcterms:W3CDTF">2025-03-12T04:11:30Z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86a3520-2f75-449a-9647-37aa285e138c_Enabled">
    <vt:lpwstr>true</vt:lpwstr>
  </property>
  <property fmtid="{D5CDD505-2E9C-101B-9397-08002B2CF9AE}" pid="3" name="MSIP_Label_186a3520-2f75-449a-9647-37aa285e138c_SetDate">
    <vt:lpwstr>2025-03-07T03:47:17Z</vt:lpwstr>
  </property>
  <property fmtid="{D5CDD505-2E9C-101B-9397-08002B2CF9AE}" pid="4" name="MSIP_Label_186a3520-2f75-449a-9647-37aa285e138c_Method">
    <vt:lpwstr>Standard</vt:lpwstr>
  </property>
  <property fmtid="{D5CDD505-2E9C-101B-9397-08002B2CF9AE}" pid="5" name="MSIP_Label_186a3520-2f75-449a-9647-37aa285e138c_Name">
    <vt:lpwstr>defa4170-0d19-0005-0004-bc88714345d2</vt:lpwstr>
  </property>
  <property fmtid="{D5CDD505-2E9C-101B-9397-08002B2CF9AE}" pid="6" name="MSIP_Label_186a3520-2f75-449a-9647-37aa285e138c_SiteId">
    <vt:lpwstr>19afb2c8-5efd-4718-a107-530ed963d11e</vt:lpwstr>
  </property>
  <property fmtid="{D5CDD505-2E9C-101B-9397-08002B2CF9AE}" pid="7" name="MSIP_Label_186a3520-2f75-449a-9647-37aa285e138c_ActionId">
    <vt:lpwstr>219657bf-0154-4c1d-8620-687e01f79da8</vt:lpwstr>
  </property>
  <property fmtid="{D5CDD505-2E9C-101B-9397-08002B2CF9AE}" pid="8" name="MSIP_Label_186a3520-2f75-449a-9647-37aa285e138c_ContentBits">
    <vt:lpwstr>0</vt:lpwstr>
  </property>
  <property fmtid="{D5CDD505-2E9C-101B-9397-08002B2CF9AE}" pid="9" name="MSIP_Label_186a3520-2f75-449a-9647-37aa285e138c_Tag">
    <vt:lpwstr>10, 3, 0, 2</vt:lpwstr>
  </property>
</Properties>
</file>